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6" r:id="rId4"/>
    <p:sldId id="273" r:id="rId5"/>
    <p:sldId id="263" r:id="rId6"/>
    <p:sldId id="277" r:id="rId7"/>
    <p:sldId id="265" r:id="rId8"/>
    <p:sldId id="275" r:id="rId9"/>
    <p:sldId id="276" r:id="rId10"/>
    <p:sldId id="278" r:id="rId11"/>
    <p:sldId id="279" r:id="rId12"/>
    <p:sldId id="280" r:id="rId13"/>
    <p:sldId id="274" r:id="rId14"/>
    <p:sldId id="262" r:id="rId15"/>
    <p:sldId id="266" r:id="rId16"/>
    <p:sldId id="269" r:id="rId17"/>
    <p:sldId id="267" r:id="rId18"/>
    <p:sldId id="268" r:id="rId19"/>
    <p:sldId id="27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9A78"/>
    <a:srgbClr val="FF7034"/>
    <a:srgbClr val="307242"/>
    <a:srgbClr val="2F73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DE2F3D-1CC8-4922-B0A0-D6ADECC52A25}" v="4" dt="2024-10-28T15:51:04.4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5/10/relationships/revisionInfo" Target="revisionInfo.xml"/><Relationship Id="rId3" Type="http://schemas.openxmlformats.org/officeDocument/2006/relationships/slideMaster" Target="slideMasters/slideMaster1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vell, Rebecca" userId="S::r.lovell@exeter.ac.uk::77a7f383-ba14-4613-89ac-90fe7cd2e7ae" providerId="AD" clId="Web-{794A5BAF-233F-3789-B295-2FA0859E8318}"/>
    <pc:docChg chg="modSld">
      <pc:chgData name="Lovell, Rebecca" userId="S::r.lovell@exeter.ac.uk::77a7f383-ba14-4613-89ac-90fe7cd2e7ae" providerId="AD" clId="Web-{794A5BAF-233F-3789-B295-2FA0859E8318}" dt="2024-10-21T09:20:49.471" v="15"/>
      <pc:docMkLst>
        <pc:docMk/>
      </pc:docMkLst>
      <pc:sldChg chg="addSp delSp modSp">
        <pc:chgData name="Lovell, Rebecca" userId="S::r.lovell@exeter.ac.uk::77a7f383-ba14-4613-89ac-90fe7cd2e7ae" providerId="AD" clId="Web-{794A5BAF-233F-3789-B295-2FA0859E8318}" dt="2024-10-21T09:20:49.471" v="15"/>
        <pc:sldMkLst>
          <pc:docMk/>
          <pc:sldMk cId="527420098" sldId="277"/>
        </pc:sldMkLst>
        <pc:spChg chg="add del mod">
          <ac:chgData name="Lovell, Rebecca" userId="S::r.lovell@exeter.ac.uk::77a7f383-ba14-4613-89ac-90fe7cd2e7ae" providerId="AD" clId="Web-{794A5BAF-233F-3789-B295-2FA0859E8318}" dt="2024-10-21T09:20:14.720" v="8"/>
          <ac:spMkLst>
            <pc:docMk/>
            <pc:sldMk cId="527420098" sldId="277"/>
            <ac:spMk id="6" creationId="{F633978A-68E2-25B5-8597-EE3A6BE0C91E}"/>
          </ac:spMkLst>
        </pc:spChg>
        <pc:picChg chg="del">
          <ac:chgData name="Lovell, Rebecca" userId="S::r.lovell@exeter.ac.uk::77a7f383-ba14-4613-89ac-90fe7cd2e7ae" providerId="AD" clId="Web-{794A5BAF-233F-3789-B295-2FA0859E8318}" dt="2024-10-21T09:19:27.031" v="0"/>
          <ac:picMkLst>
            <pc:docMk/>
            <pc:sldMk cId="527420098" sldId="277"/>
            <ac:picMk id="2" creationId="{6DDE79D1-7C1C-1E93-850B-68DFE674B8FE}"/>
          </ac:picMkLst>
        </pc:picChg>
        <pc:picChg chg="add del mod">
          <ac:chgData name="Lovell, Rebecca" userId="S::r.lovell@exeter.ac.uk::77a7f383-ba14-4613-89ac-90fe7cd2e7ae" providerId="AD" clId="Web-{794A5BAF-233F-3789-B295-2FA0859E8318}" dt="2024-10-21T09:20:10.376" v="4"/>
          <ac:picMkLst>
            <pc:docMk/>
            <pc:sldMk cId="527420098" sldId="277"/>
            <ac:picMk id="3" creationId="{3E073021-245A-E726-2A83-BC22FBE124A7}"/>
          </ac:picMkLst>
        </pc:picChg>
        <pc:picChg chg="add mod ord modCrop">
          <ac:chgData name="Lovell, Rebecca" userId="S::r.lovell@exeter.ac.uk::77a7f383-ba14-4613-89ac-90fe7cd2e7ae" providerId="AD" clId="Web-{794A5BAF-233F-3789-B295-2FA0859E8318}" dt="2024-10-21T09:20:49.471" v="15"/>
          <ac:picMkLst>
            <pc:docMk/>
            <pc:sldMk cId="527420098" sldId="277"/>
            <ac:picMk id="10" creationId="{D017BA0C-45C1-626F-982D-3ED2E4ED57DB}"/>
          </ac:picMkLst>
        </pc:picChg>
      </pc:sldChg>
    </pc:docChg>
  </pc:docChgLst>
  <pc:docChgLst>
    <pc:chgData name="Lovell, Rebecca" userId="S::r.lovell@exeter.ac.uk::77a7f383-ba14-4613-89ac-90fe7cd2e7ae" providerId="AD" clId="Web-{3D3AF839-D158-BE88-8D68-C3079148E40B}"/>
    <pc:docChg chg="modSld">
      <pc:chgData name="Lovell, Rebecca" userId="S::r.lovell@exeter.ac.uk::77a7f383-ba14-4613-89ac-90fe7cd2e7ae" providerId="AD" clId="Web-{3D3AF839-D158-BE88-8D68-C3079148E40B}" dt="2024-10-21T09:25:15.469" v="4" actId="1076"/>
      <pc:docMkLst>
        <pc:docMk/>
      </pc:docMkLst>
      <pc:sldChg chg="delSp modSp">
        <pc:chgData name="Lovell, Rebecca" userId="S::r.lovell@exeter.ac.uk::77a7f383-ba14-4613-89ac-90fe7cd2e7ae" providerId="AD" clId="Web-{3D3AF839-D158-BE88-8D68-C3079148E40B}" dt="2024-10-21T09:25:15.469" v="4" actId="1076"/>
        <pc:sldMkLst>
          <pc:docMk/>
          <pc:sldMk cId="2438049723" sldId="263"/>
        </pc:sldMkLst>
        <pc:spChg chg="del">
          <ac:chgData name="Lovell, Rebecca" userId="S::r.lovell@exeter.ac.uk::77a7f383-ba14-4613-89ac-90fe7cd2e7ae" providerId="AD" clId="Web-{3D3AF839-D158-BE88-8D68-C3079148E40B}" dt="2024-10-21T09:25:06.438" v="1"/>
          <ac:spMkLst>
            <pc:docMk/>
            <pc:sldMk cId="2438049723" sldId="263"/>
            <ac:spMk id="2" creationId="{E6561C5C-6E36-2FCE-E71A-91E951A50FD5}"/>
          </ac:spMkLst>
        </pc:spChg>
        <pc:picChg chg="mod">
          <ac:chgData name="Lovell, Rebecca" userId="S::r.lovell@exeter.ac.uk::77a7f383-ba14-4613-89ac-90fe7cd2e7ae" providerId="AD" clId="Web-{3D3AF839-D158-BE88-8D68-C3079148E40B}" dt="2024-10-21T09:25:15.469" v="4" actId="1076"/>
          <ac:picMkLst>
            <pc:docMk/>
            <pc:sldMk cId="2438049723" sldId="263"/>
            <ac:picMk id="6" creationId="{1690F104-DB1B-8946-12BE-831A1ED4C29B}"/>
          </ac:picMkLst>
        </pc:picChg>
      </pc:sldChg>
    </pc:docChg>
  </pc:docChgLst>
  <pc:docChgLst>
    <pc:chgData name="Hunt, Harriet" userId="S::h.a.hunt@exeter.ac.uk::33f0b4f6-d5f6-4ad4-a80b-d4f15dc8ade6" providerId="AD" clId="Web-{F5747307-6673-4371-D59E-5BD459763249}"/>
    <pc:docChg chg="modSld">
      <pc:chgData name="Hunt, Harriet" userId="S::h.a.hunt@exeter.ac.uk::33f0b4f6-d5f6-4ad4-a80b-d4f15dc8ade6" providerId="AD" clId="Web-{F5747307-6673-4371-D59E-5BD459763249}" dt="2024-10-21T10:53:53.559" v="0"/>
      <pc:docMkLst>
        <pc:docMk/>
      </pc:docMkLst>
      <pc:sldChg chg="delSp">
        <pc:chgData name="Hunt, Harriet" userId="S::h.a.hunt@exeter.ac.uk::33f0b4f6-d5f6-4ad4-a80b-d4f15dc8ade6" providerId="AD" clId="Web-{F5747307-6673-4371-D59E-5BD459763249}" dt="2024-10-21T10:53:53.559" v="0"/>
        <pc:sldMkLst>
          <pc:docMk/>
          <pc:sldMk cId="527420098" sldId="277"/>
        </pc:sldMkLst>
        <pc:picChg chg="del">
          <ac:chgData name="Hunt, Harriet" userId="S::h.a.hunt@exeter.ac.uk::33f0b4f6-d5f6-4ad4-a80b-d4f15dc8ade6" providerId="AD" clId="Web-{F5747307-6673-4371-D59E-5BD459763249}" dt="2024-10-21T10:53:53.559" v="0"/>
          <ac:picMkLst>
            <pc:docMk/>
            <pc:sldMk cId="527420098" sldId="277"/>
            <ac:picMk id="10" creationId="{D017BA0C-45C1-626F-982D-3ED2E4ED57DB}"/>
          </ac:picMkLst>
        </pc:picChg>
      </pc:sldChg>
    </pc:docChg>
  </pc:docChgLst>
  <pc:docChgLst>
    <pc:chgData name="Hunt, Harriet" userId="33f0b4f6-d5f6-4ad4-a80b-d4f15dc8ade6" providerId="ADAL" clId="{D7DE2F3D-1CC8-4922-B0A0-D6ADECC52A25}"/>
    <pc:docChg chg="undo custSel modSld">
      <pc:chgData name="Hunt, Harriet" userId="33f0b4f6-d5f6-4ad4-a80b-d4f15dc8ade6" providerId="ADAL" clId="{D7DE2F3D-1CC8-4922-B0A0-D6ADECC52A25}" dt="2024-10-28T15:51:26.867" v="92" actId="1076"/>
      <pc:docMkLst>
        <pc:docMk/>
      </pc:docMkLst>
      <pc:sldChg chg="addSp delSp modSp mod">
        <pc:chgData name="Hunt, Harriet" userId="33f0b4f6-d5f6-4ad4-a80b-d4f15dc8ade6" providerId="ADAL" clId="{D7DE2F3D-1CC8-4922-B0A0-D6ADECC52A25}" dt="2024-10-28T15:46:37.146" v="66" actId="14100"/>
        <pc:sldMkLst>
          <pc:docMk/>
          <pc:sldMk cId="2438049723" sldId="263"/>
        </pc:sldMkLst>
        <pc:spChg chg="add del mod">
          <ac:chgData name="Hunt, Harriet" userId="33f0b4f6-d5f6-4ad4-a80b-d4f15dc8ade6" providerId="ADAL" clId="{D7DE2F3D-1CC8-4922-B0A0-D6ADECC52A25}" dt="2024-10-28T15:46:28.296" v="62" actId="931"/>
          <ac:spMkLst>
            <pc:docMk/>
            <pc:sldMk cId="2438049723" sldId="263"/>
            <ac:spMk id="3" creationId="{1DB157F4-E763-4C33-DA9E-1AF857A2BE0F}"/>
          </ac:spMkLst>
        </pc:spChg>
        <pc:spChg chg="add del mod">
          <ac:chgData name="Hunt, Harriet" userId="33f0b4f6-d5f6-4ad4-a80b-d4f15dc8ade6" providerId="ADAL" clId="{D7DE2F3D-1CC8-4922-B0A0-D6ADECC52A25}" dt="2024-10-21T08:43:03.556" v="12"/>
          <ac:spMkLst>
            <pc:docMk/>
            <pc:sldMk cId="2438049723" sldId="263"/>
            <ac:spMk id="4" creationId="{6C8193A8-5A47-F23C-E111-24C3FB969E81}"/>
          </ac:spMkLst>
        </pc:spChg>
        <pc:spChg chg="add del">
          <ac:chgData name="Hunt, Harriet" userId="33f0b4f6-d5f6-4ad4-a80b-d4f15dc8ade6" providerId="ADAL" clId="{D7DE2F3D-1CC8-4922-B0A0-D6ADECC52A25}" dt="2024-10-28T15:46:14.847" v="61" actId="22"/>
          <ac:spMkLst>
            <pc:docMk/>
            <pc:sldMk cId="2438049723" sldId="263"/>
            <ac:spMk id="5" creationId="{653BF03E-D3FB-7DE6-03F6-733EC73BA51C}"/>
          </ac:spMkLst>
        </pc:spChg>
        <pc:picChg chg="add del mod">
          <ac:chgData name="Hunt, Harriet" userId="33f0b4f6-d5f6-4ad4-a80b-d4f15dc8ade6" providerId="ADAL" clId="{D7DE2F3D-1CC8-4922-B0A0-D6ADECC52A25}" dt="2024-10-28T15:46:11.126" v="59" actId="478"/>
          <ac:picMkLst>
            <pc:docMk/>
            <pc:sldMk cId="2438049723" sldId="263"/>
            <ac:picMk id="6" creationId="{1690F104-DB1B-8946-12BE-831A1ED4C29B}"/>
          </ac:picMkLst>
        </pc:picChg>
        <pc:picChg chg="add mod">
          <ac:chgData name="Hunt, Harriet" userId="33f0b4f6-d5f6-4ad4-a80b-d4f15dc8ade6" providerId="ADAL" clId="{D7DE2F3D-1CC8-4922-B0A0-D6ADECC52A25}" dt="2024-10-28T15:46:37.146" v="66" actId="14100"/>
          <ac:picMkLst>
            <pc:docMk/>
            <pc:sldMk cId="2438049723" sldId="263"/>
            <ac:picMk id="8" creationId="{ECC0511C-5838-0CA6-A39F-4D142532FD44}"/>
          </ac:picMkLst>
        </pc:picChg>
        <pc:picChg chg="del">
          <ac:chgData name="Hunt, Harriet" userId="33f0b4f6-d5f6-4ad4-a80b-d4f15dc8ade6" providerId="ADAL" clId="{D7DE2F3D-1CC8-4922-B0A0-D6ADECC52A25}" dt="2024-10-21T08:42:25.366" v="11" actId="478"/>
          <ac:picMkLst>
            <pc:docMk/>
            <pc:sldMk cId="2438049723" sldId="263"/>
            <ac:picMk id="9" creationId="{DC16AEB5-F4CF-93CE-9C70-1819755DDD26}"/>
          </ac:picMkLst>
        </pc:picChg>
      </pc:sldChg>
      <pc:sldChg chg="modSp mod">
        <pc:chgData name="Hunt, Harriet" userId="33f0b4f6-d5f6-4ad4-a80b-d4f15dc8ade6" providerId="ADAL" clId="{D7DE2F3D-1CC8-4922-B0A0-D6ADECC52A25}" dt="2024-10-28T15:47:13.131" v="70" actId="1076"/>
        <pc:sldMkLst>
          <pc:docMk/>
          <pc:sldMk cId="90446666" sldId="276"/>
        </pc:sldMkLst>
        <pc:spChg chg="mod">
          <ac:chgData name="Hunt, Harriet" userId="33f0b4f6-d5f6-4ad4-a80b-d4f15dc8ade6" providerId="ADAL" clId="{D7DE2F3D-1CC8-4922-B0A0-D6ADECC52A25}" dt="2024-10-28T15:47:13.131" v="70" actId="1076"/>
          <ac:spMkLst>
            <pc:docMk/>
            <pc:sldMk cId="90446666" sldId="276"/>
            <ac:spMk id="8" creationId="{DE8C4480-B5B0-7F5E-153E-1DBF1E78FB4A}"/>
          </ac:spMkLst>
        </pc:spChg>
      </pc:sldChg>
      <pc:sldChg chg="addSp delSp modSp mod">
        <pc:chgData name="Hunt, Harriet" userId="33f0b4f6-d5f6-4ad4-a80b-d4f15dc8ade6" providerId="ADAL" clId="{D7DE2F3D-1CC8-4922-B0A0-D6ADECC52A25}" dt="2024-10-21T10:53:07.515" v="58" actId="1076"/>
        <pc:sldMkLst>
          <pc:docMk/>
          <pc:sldMk cId="527420098" sldId="277"/>
        </pc:sldMkLst>
        <pc:picChg chg="ord">
          <ac:chgData name="Hunt, Harriet" userId="33f0b4f6-d5f6-4ad4-a80b-d4f15dc8ade6" providerId="ADAL" clId="{D7DE2F3D-1CC8-4922-B0A0-D6ADECC52A25}" dt="2024-10-21T08:42:00.214" v="4" actId="171"/>
          <ac:picMkLst>
            <pc:docMk/>
            <pc:sldMk cId="527420098" sldId="277"/>
            <ac:picMk id="2" creationId="{6DDE79D1-7C1C-1E93-850B-68DFE674B8FE}"/>
          </ac:picMkLst>
        </pc:picChg>
        <pc:picChg chg="add del">
          <ac:chgData name="Hunt, Harriet" userId="33f0b4f6-d5f6-4ad4-a80b-d4f15dc8ade6" providerId="ADAL" clId="{D7DE2F3D-1CC8-4922-B0A0-D6ADECC52A25}" dt="2024-10-21T08:41:57.012" v="2" actId="478"/>
          <ac:picMkLst>
            <pc:docMk/>
            <pc:sldMk cId="527420098" sldId="277"/>
            <ac:picMk id="3" creationId="{6357A45B-17B7-5956-7D12-C66DCBD649DC}"/>
          </ac:picMkLst>
        </pc:picChg>
        <pc:picChg chg="add mod ord modCrop">
          <ac:chgData name="Hunt, Harriet" userId="33f0b4f6-d5f6-4ad4-a80b-d4f15dc8ade6" providerId="ADAL" clId="{D7DE2F3D-1CC8-4922-B0A0-D6ADECC52A25}" dt="2024-10-21T10:53:05.049" v="57" actId="167"/>
          <ac:picMkLst>
            <pc:docMk/>
            <pc:sldMk cId="527420098" sldId="277"/>
            <ac:picMk id="6" creationId="{7BDB92AB-DE52-88A6-FA63-5A4637A6ED39}"/>
          </ac:picMkLst>
        </pc:picChg>
        <pc:picChg chg="del">
          <ac:chgData name="Hunt, Harriet" userId="33f0b4f6-d5f6-4ad4-a80b-d4f15dc8ade6" providerId="ADAL" clId="{D7DE2F3D-1CC8-4922-B0A0-D6ADECC52A25}" dt="2024-10-21T08:41:50.895" v="0" actId="478"/>
          <ac:picMkLst>
            <pc:docMk/>
            <pc:sldMk cId="527420098" sldId="277"/>
            <ac:picMk id="6" creationId="{9269FA08-82C2-585B-37C6-55A112890DAA}"/>
          </ac:picMkLst>
        </pc:picChg>
        <pc:picChg chg="mod">
          <ac:chgData name="Hunt, Harriet" userId="33f0b4f6-d5f6-4ad4-a80b-d4f15dc8ade6" providerId="ADAL" clId="{D7DE2F3D-1CC8-4922-B0A0-D6ADECC52A25}" dt="2024-10-21T10:53:07.515" v="58" actId="1076"/>
          <ac:picMkLst>
            <pc:docMk/>
            <pc:sldMk cId="527420098" sldId="277"/>
            <ac:picMk id="11" creationId="{9E1754D9-BD75-1D8C-FAFA-DF24014BB65A}"/>
          </ac:picMkLst>
        </pc:picChg>
      </pc:sldChg>
      <pc:sldChg chg="addSp delSp modSp mod">
        <pc:chgData name="Hunt, Harriet" userId="33f0b4f6-d5f6-4ad4-a80b-d4f15dc8ade6" providerId="ADAL" clId="{D7DE2F3D-1CC8-4922-B0A0-D6ADECC52A25}" dt="2024-10-28T15:51:26.867" v="92" actId="1076"/>
        <pc:sldMkLst>
          <pc:docMk/>
          <pc:sldMk cId="864630258" sldId="280"/>
        </pc:sldMkLst>
        <pc:picChg chg="del">
          <ac:chgData name="Hunt, Harriet" userId="33f0b4f6-d5f6-4ad4-a80b-d4f15dc8ade6" providerId="ADAL" clId="{D7DE2F3D-1CC8-4922-B0A0-D6ADECC52A25}" dt="2024-10-28T15:47:26.035" v="71" actId="478"/>
          <ac:picMkLst>
            <pc:docMk/>
            <pc:sldMk cId="864630258" sldId="280"/>
            <ac:picMk id="3" creationId="{C77E7418-F8CC-9564-4ED4-3AADBE15E459}"/>
          </ac:picMkLst>
        </pc:picChg>
        <pc:picChg chg="add del mod">
          <ac:chgData name="Hunt, Harriet" userId="33f0b4f6-d5f6-4ad4-a80b-d4f15dc8ade6" providerId="ADAL" clId="{D7DE2F3D-1CC8-4922-B0A0-D6ADECC52A25}" dt="2024-10-28T15:47:42.723" v="75" actId="478"/>
          <ac:picMkLst>
            <pc:docMk/>
            <pc:sldMk cId="864630258" sldId="280"/>
            <ac:picMk id="8" creationId="{9B57DB13-CE5E-2150-FEAF-E786D56D7985}"/>
          </ac:picMkLst>
        </pc:picChg>
        <pc:picChg chg="add del mod">
          <ac:chgData name="Hunt, Harriet" userId="33f0b4f6-d5f6-4ad4-a80b-d4f15dc8ade6" providerId="ADAL" clId="{D7DE2F3D-1CC8-4922-B0A0-D6ADECC52A25}" dt="2024-10-28T15:48:02.587" v="79" actId="478"/>
          <ac:picMkLst>
            <pc:docMk/>
            <pc:sldMk cId="864630258" sldId="280"/>
            <ac:picMk id="12" creationId="{F021589E-54F6-8AD2-359A-E3CF06BD3712}"/>
          </ac:picMkLst>
        </pc:picChg>
        <pc:picChg chg="add mod ord">
          <ac:chgData name="Hunt, Harriet" userId="33f0b4f6-d5f6-4ad4-a80b-d4f15dc8ade6" providerId="ADAL" clId="{D7DE2F3D-1CC8-4922-B0A0-D6ADECC52A25}" dt="2024-10-28T15:51:26.867" v="92" actId="1076"/>
          <ac:picMkLst>
            <pc:docMk/>
            <pc:sldMk cId="864630258" sldId="280"/>
            <ac:picMk id="14" creationId="{17A55873-8AC6-0ED4-7EC3-0F914E96C7E6}"/>
          </ac:picMkLst>
        </pc:picChg>
      </pc:sldChg>
    </pc:docChg>
  </pc:docChgLst>
  <pc:docChgLst>
    <pc:chgData name="Lovell, Rebecca" userId="77a7f383-ba14-4613-89ac-90fe7cd2e7ae" providerId="ADAL" clId="{10C96868-2F43-4ADC-9052-1664C838DB94}"/>
    <pc:docChg chg="undo custSel addSld delSld modSld sldOrd">
      <pc:chgData name="Lovell, Rebecca" userId="77a7f383-ba14-4613-89ac-90fe7cd2e7ae" providerId="ADAL" clId="{10C96868-2F43-4ADC-9052-1664C838DB94}" dt="2024-10-20T09:06:50.264" v="3589" actId="14100"/>
      <pc:docMkLst>
        <pc:docMk/>
      </pc:docMkLst>
      <pc:sldChg chg="modSp mod">
        <pc:chgData name="Lovell, Rebecca" userId="77a7f383-ba14-4613-89ac-90fe7cd2e7ae" providerId="ADAL" clId="{10C96868-2F43-4ADC-9052-1664C838DB94}" dt="2024-10-20T09:00:13.805" v="3438" actId="207"/>
        <pc:sldMkLst>
          <pc:docMk/>
          <pc:sldMk cId="291905079" sldId="256"/>
        </pc:sldMkLst>
        <pc:spChg chg="mod">
          <ac:chgData name="Lovell, Rebecca" userId="77a7f383-ba14-4613-89ac-90fe7cd2e7ae" providerId="ADAL" clId="{10C96868-2F43-4ADC-9052-1664C838DB94}" dt="2024-10-20T09:00:13.805" v="3438" actId="207"/>
          <ac:spMkLst>
            <pc:docMk/>
            <pc:sldMk cId="291905079" sldId="256"/>
            <ac:spMk id="16" creationId="{494876A1-2E6B-E018-A106-7F89B261C7D9}"/>
          </ac:spMkLst>
        </pc:spChg>
      </pc:sldChg>
      <pc:sldChg chg="del">
        <pc:chgData name="Lovell, Rebecca" userId="77a7f383-ba14-4613-89ac-90fe7cd2e7ae" providerId="ADAL" clId="{10C96868-2F43-4ADC-9052-1664C838DB94}" dt="2024-10-15T15:53:04.013" v="2" actId="47"/>
        <pc:sldMkLst>
          <pc:docMk/>
          <pc:sldMk cId="878376782" sldId="259"/>
        </pc:sldMkLst>
      </pc:sldChg>
      <pc:sldChg chg="del">
        <pc:chgData name="Lovell, Rebecca" userId="77a7f383-ba14-4613-89ac-90fe7cd2e7ae" providerId="ADAL" clId="{10C96868-2F43-4ADC-9052-1664C838DB94}" dt="2024-10-15T15:53:06.741" v="7" actId="47"/>
        <pc:sldMkLst>
          <pc:docMk/>
          <pc:sldMk cId="959226550" sldId="260"/>
        </pc:sldMkLst>
      </pc:sldChg>
      <pc:sldChg chg="del">
        <pc:chgData name="Lovell, Rebecca" userId="77a7f383-ba14-4613-89ac-90fe7cd2e7ae" providerId="ADAL" clId="{10C96868-2F43-4ADC-9052-1664C838DB94}" dt="2024-10-15T15:53:07.563" v="9" actId="47"/>
        <pc:sldMkLst>
          <pc:docMk/>
          <pc:sldMk cId="496529437" sldId="261"/>
        </pc:sldMkLst>
      </pc:sldChg>
      <pc:sldChg chg="ord">
        <pc:chgData name="Lovell, Rebecca" userId="77a7f383-ba14-4613-89ac-90fe7cd2e7ae" providerId="ADAL" clId="{10C96868-2F43-4ADC-9052-1664C838DB94}" dt="2024-10-15T15:52:51.844" v="1"/>
        <pc:sldMkLst>
          <pc:docMk/>
          <pc:sldMk cId="1217631742" sldId="262"/>
        </pc:sldMkLst>
      </pc:sldChg>
      <pc:sldChg chg="ord">
        <pc:chgData name="Lovell, Rebecca" userId="77a7f383-ba14-4613-89ac-90fe7cd2e7ae" providerId="ADAL" clId="{10C96868-2F43-4ADC-9052-1664C838DB94}" dt="2024-10-16T14:48:48.179" v="150"/>
        <pc:sldMkLst>
          <pc:docMk/>
          <pc:sldMk cId="2438049723" sldId="263"/>
        </pc:sldMkLst>
      </pc:sldChg>
      <pc:sldChg chg="addSp delSp modSp del mod">
        <pc:chgData name="Lovell, Rebecca" userId="77a7f383-ba14-4613-89ac-90fe7cd2e7ae" providerId="ADAL" clId="{10C96868-2F43-4ADC-9052-1664C838DB94}" dt="2024-10-16T14:49:18.464" v="189" actId="47"/>
        <pc:sldMkLst>
          <pc:docMk/>
          <pc:sldMk cId="1868987737" sldId="264"/>
        </pc:sldMkLst>
        <pc:picChg chg="add del mod">
          <ac:chgData name="Lovell, Rebecca" userId="77a7f383-ba14-4613-89ac-90fe7cd2e7ae" providerId="ADAL" clId="{10C96868-2F43-4ADC-9052-1664C838DB94}" dt="2024-10-15T15:54:40.090" v="73" actId="478"/>
          <ac:picMkLst>
            <pc:docMk/>
            <pc:sldMk cId="1868987737" sldId="264"/>
            <ac:picMk id="3" creationId="{DA444870-3BE0-0242-F49F-6743E8ABE42A}"/>
          </ac:picMkLst>
        </pc:picChg>
        <pc:picChg chg="add mod">
          <ac:chgData name="Lovell, Rebecca" userId="77a7f383-ba14-4613-89ac-90fe7cd2e7ae" providerId="ADAL" clId="{10C96868-2F43-4ADC-9052-1664C838DB94}" dt="2024-10-15T16:01:02.517" v="79"/>
          <ac:picMkLst>
            <pc:docMk/>
            <pc:sldMk cId="1868987737" sldId="264"/>
            <ac:picMk id="4" creationId="{3612EACE-FBA2-2640-EE0D-6CC7FEC30201}"/>
          </ac:picMkLst>
        </pc:picChg>
      </pc:sldChg>
      <pc:sldChg chg="addSp delSp modSp mod ord">
        <pc:chgData name="Lovell, Rebecca" userId="77a7f383-ba14-4613-89ac-90fe7cd2e7ae" providerId="ADAL" clId="{10C96868-2F43-4ADC-9052-1664C838DB94}" dt="2024-10-20T09:00:49.877" v="3443" actId="20577"/>
        <pc:sldMkLst>
          <pc:docMk/>
          <pc:sldMk cId="2677406500" sldId="265"/>
        </pc:sldMkLst>
        <pc:spChg chg="add mod">
          <ac:chgData name="Lovell, Rebecca" userId="77a7f383-ba14-4613-89ac-90fe7cd2e7ae" providerId="ADAL" clId="{10C96868-2F43-4ADC-9052-1664C838DB94}" dt="2024-10-20T09:00:49.877" v="3443" actId="20577"/>
          <ac:spMkLst>
            <pc:docMk/>
            <pc:sldMk cId="2677406500" sldId="265"/>
            <ac:spMk id="4" creationId="{F54FB9F1-7274-ED93-B4B2-CA5789A35D4F}"/>
          </ac:spMkLst>
        </pc:spChg>
        <pc:spChg chg="add mod">
          <ac:chgData name="Lovell, Rebecca" userId="77a7f383-ba14-4613-89ac-90fe7cd2e7ae" providerId="ADAL" clId="{10C96868-2F43-4ADC-9052-1664C838DB94}" dt="2024-10-20T08:03:16.173" v="412" actId="207"/>
          <ac:spMkLst>
            <pc:docMk/>
            <pc:sldMk cId="2677406500" sldId="265"/>
            <ac:spMk id="5" creationId="{5EB983F8-CDDB-1516-7440-BEFDE01EA278}"/>
          </ac:spMkLst>
        </pc:spChg>
        <pc:picChg chg="add mod ord">
          <ac:chgData name="Lovell, Rebecca" userId="77a7f383-ba14-4613-89ac-90fe7cd2e7ae" providerId="ADAL" clId="{10C96868-2F43-4ADC-9052-1664C838DB94}" dt="2024-10-20T08:25:13.418" v="1453" actId="14100"/>
          <ac:picMkLst>
            <pc:docMk/>
            <pc:sldMk cId="2677406500" sldId="265"/>
            <ac:picMk id="3" creationId="{191AA8CB-AD2A-7E26-1C02-8D52DFC91108}"/>
          </ac:picMkLst>
        </pc:picChg>
        <pc:picChg chg="add del mod">
          <ac:chgData name="Lovell, Rebecca" userId="77a7f383-ba14-4613-89ac-90fe7cd2e7ae" providerId="ADAL" clId="{10C96868-2F43-4ADC-9052-1664C838DB94}" dt="2024-10-15T15:54:52.257" v="74" actId="478"/>
          <ac:picMkLst>
            <pc:docMk/>
            <pc:sldMk cId="2677406500" sldId="265"/>
            <ac:picMk id="3" creationId="{C60559BD-79A3-8CD1-86B9-49DA5E670A52}"/>
          </ac:picMkLst>
        </pc:picChg>
        <pc:picChg chg="add del mod">
          <ac:chgData name="Lovell, Rebecca" userId="77a7f383-ba14-4613-89ac-90fe7cd2e7ae" providerId="ADAL" clId="{10C96868-2F43-4ADC-9052-1664C838DB94}" dt="2024-10-16T14:49:24.134" v="191" actId="478"/>
          <ac:picMkLst>
            <pc:docMk/>
            <pc:sldMk cId="2677406500" sldId="265"/>
            <ac:picMk id="5" creationId="{FD83999E-49C1-E137-22E0-C141D7BFBD6F}"/>
          </ac:picMkLst>
        </pc:picChg>
        <pc:picChg chg="add del mod">
          <ac:chgData name="Lovell, Rebecca" userId="77a7f383-ba14-4613-89ac-90fe7cd2e7ae" providerId="ADAL" clId="{10C96868-2F43-4ADC-9052-1664C838DB94}" dt="2024-10-20T08:25:40.961" v="1457" actId="478"/>
          <ac:picMkLst>
            <pc:docMk/>
            <pc:sldMk cId="2677406500" sldId="265"/>
            <ac:picMk id="8" creationId="{12E8747E-4E90-B82F-3C82-48FDCE23D99E}"/>
          </ac:picMkLst>
        </pc:picChg>
        <pc:picChg chg="add mod">
          <ac:chgData name="Lovell, Rebecca" userId="77a7f383-ba14-4613-89ac-90fe7cd2e7ae" providerId="ADAL" clId="{10C96868-2F43-4ADC-9052-1664C838DB94}" dt="2024-10-20T08:25:53.061" v="1463" actId="1076"/>
          <ac:picMkLst>
            <pc:docMk/>
            <pc:sldMk cId="2677406500" sldId="265"/>
            <ac:picMk id="11" creationId="{31E78AB9-E3C0-FBA1-0F10-0A12D3F1331A}"/>
          </ac:picMkLst>
        </pc:picChg>
      </pc:sldChg>
      <pc:sldChg chg="addSp delSp modSp add mod">
        <pc:chgData name="Lovell, Rebecca" userId="77a7f383-ba14-4613-89ac-90fe7cd2e7ae" providerId="ADAL" clId="{10C96868-2F43-4ADC-9052-1664C838DB94}" dt="2024-10-20T08:52:04.487" v="2446" actId="1076"/>
        <pc:sldMkLst>
          <pc:docMk/>
          <pc:sldMk cId="3428357806" sldId="266"/>
        </pc:sldMkLst>
        <pc:spChg chg="add mod">
          <ac:chgData name="Lovell, Rebecca" userId="77a7f383-ba14-4613-89ac-90fe7cd2e7ae" providerId="ADAL" clId="{10C96868-2F43-4ADC-9052-1664C838DB94}" dt="2024-10-20T08:52:04.487" v="2446" actId="1076"/>
          <ac:spMkLst>
            <pc:docMk/>
            <pc:sldMk cId="3428357806" sldId="266"/>
            <ac:spMk id="4" creationId="{46242B24-B94A-9BD4-EB47-69C3EB4D567A}"/>
          </ac:spMkLst>
        </pc:spChg>
        <pc:picChg chg="add mod">
          <ac:chgData name="Lovell, Rebecca" userId="77a7f383-ba14-4613-89ac-90fe7cd2e7ae" providerId="ADAL" clId="{10C96868-2F43-4ADC-9052-1664C838DB94}" dt="2024-10-20T08:52:01.431" v="2445" actId="1076"/>
          <ac:picMkLst>
            <pc:docMk/>
            <pc:sldMk cId="3428357806" sldId="266"/>
            <ac:picMk id="3" creationId="{A1622B3D-4CB8-0757-DD1E-D4B4A599594D}"/>
          </ac:picMkLst>
        </pc:picChg>
        <pc:picChg chg="del">
          <ac:chgData name="Lovell, Rebecca" userId="77a7f383-ba14-4613-89ac-90fe7cd2e7ae" providerId="ADAL" clId="{10C96868-2F43-4ADC-9052-1664C838DB94}" dt="2024-10-15T15:54:16.829" v="65" actId="478"/>
          <ac:picMkLst>
            <pc:docMk/>
            <pc:sldMk cId="3428357806" sldId="266"/>
            <ac:picMk id="3" creationId="{C60559BD-79A3-8CD1-86B9-49DA5E670A52}"/>
          </ac:picMkLst>
        </pc:picChg>
      </pc:sldChg>
      <pc:sldChg chg="del">
        <pc:chgData name="Lovell, Rebecca" userId="77a7f383-ba14-4613-89ac-90fe7cd2e7ae" providerId="ADAL" clId="{10C96868-2F43-4ADC-9052-1664C838DB94}" dt="2024-10-15T15:53:05.203" v="3" actId="47"/>
        <pc:sldMkLst>
          <pc:docMk/>
          <pc:sldMk cId="3469825241" sldId="266"/>
        </pc:sldMkLst>
      </pc:sldChg>
      <pc:sldChg chg="del">
        <pc:chgData name="Lovell, Rebecca" userId="77a7f383-ba14-4613-89ac-90fe7cd2e7ae" providerId="ADAL" clId="{10C96868-2F43-4ADC-9052-1664C838DB94}" dt="2024-10-15T15:53:05.546" v="4" actId="47"/>
        <pc:sldMkLst>
          <pc:docMk/>
          <pc:sldMk cId="4188207732" sldId="267"/>
        </pc:sldMkLst>
      </pc:sldChg>
      <pc:sldChg chg="addSp modSp add mod">
        <pc:chgData name="Lovell, Rebecca" userId="77a7f383-ba14-4613-89ac-90fe7cd2e7ae" providerId="ADAL" clId="{10C96868-2F43-4ADC-9052-1664C838DB94}" dt="2024-10-20T08:56:27.531" v="2996" actId="167"/>
        <pc:sldMkLst>
          <pc:docMk/>
          <pc:sldMk cId="4238278731" sldId="267"/>
        </pc:sldMkLst>
        <pc:spChg chg="add mod">
          <ac:chgData name="Lovell, Rebecca" userId="77a7f383-ba14-4613-89ac-90fe7cd2e7ae" providerId="ADAL" clId="{10C96868-2F43-4ADC-9052-1664C838DB94}" dt="2024-10-20T08:54:27.973" v="2705" actId="20577"/>
          <ac:spMkLst>
            <pc:docMk/>
            <pc:sldMk cId="4238278731" sldId="267"/>
            <ac:spMk id="4" creationId="{5C6CC6A2-D674-5436-489E-85F541B7286F}"/>
          </ac:spMkLst>
        </pc:spChg>
        <pc:spChg chg="add mod">
          <ac:chgData name="Lovell, Rebecca" userId="77a7f383-ba14-4613-89ac-90fe7cd2e7ae" providerId="ADAL" clId="{10C96868-2F43-4ADC-9052-1664C838DB94}" dt="2024-10-20T08:55:19.771" v="2849" actId="14100"/>
          <ac:spMkLst>
            <pc:docMk/>
            <pc:sldMk cId="4238278731" sldId="267"/>
            <ac:spMk id="5" creationId="{A3AAFACA-25B2-D80E-F06F-3EFFCC305753}"/>
          </ac:spMkLst>
        </pc:spChg>
        <pc:spChg chg="add mod">
          <ac:chgData name="Lovell, Rebecca" userId="77a7f383-ba14-4613-89ac-90fe7cd2e7ae" providerId="ADAL" clId="{10C96868-2F43-4ADC-9052-1664C838DB94}" dt="2024-10-20T08:56:15.287" v="2995" actId="1076"/>
          <ac:spMkLst>
            <pc:docMk/>
            <pc:sldMk cId="4238278731" sldId="267"/>
            <ac:spMk id="6" creationId="{F13D8EB9-0F34-DD05-2BA4-899814290885}"/>
          </ac:spMkLst>
        </pc:spChg>
        <pc:picChg chg="add mod ord">
          <ac:chgData name="Lovell, Rebecca" userId="77a7f383-ba14-4613-89ac-90fe7cd2e7ae" providerId="ADAL" clId="{10C96868-2F43-4ADC-9052-1664C838DB94}" dt="2024-10-20T08:56:27.531" v="2996" actId="167"/>
          <ac:picMkLst>
            <pc:docMk/>
            <pc:sldMk cId="4238278731" sldId="267"/>
            <ac:picMk id="3" creationId="{ACB3E26B-2644-04B5-571F-B5352EBA26C0}"/>
          </ac:picMkLst>
        </pc:picChg>
      </pc:sldChg>
      <pc:sldChg chg="del">
        <pc:chgData name="Lovell, Rebecca" userId="77a7f383-ba14-4613-89ac-90fe7cd2e7ae" providerId="ADAL" clId="{10C96868-2F43-4ADC-9052-1664C838DB94}" dt="2024-10-15T15:53:06.081" v="5" actId="47"/>
        <pc:sldMkLst>
          <pc:docMk/>
          <pc:sldMk cId="1393514524" sldId="268"/>
        </pc:sldMkLst>
      </pc:sldChg>
      <pc:sldChg chg="addSp modSp add mod">
        <pc:chgData name="Lovell, Rebecca" userId="77a7f383-ba14-4613-89ac-90fe7cd2e7ae" providerId="ADAL" clId="{10C96868-2F43-4ADC-9052-1664C838DB94}" dt="2024-10-20T08:59:39.357" v="3436" actId="732"/>
        <pc:sldMkLst>
          <pc:docMk/>
          <pc:sldMk cId="3256718234" sldId="268"/>
        </pc:sldMkLst>
        <pc:spChg chg="add mod">
          <ac:chgData name="Lovell, Rebecca" userId="77a7f383-ba14-4613-89ac-90fe7cd2e7ae" providerId="ADAL" clId="{10C96868-2F43-4ADC-9052-1664C838DB94}" dt="2024-10-20T08:57:31.188" v="3054" actId="1076"/>
          <ac:spMkLst>
            <pc:docMk/>
            <pc:sldMk cId="3256718234" sldId="268"/>
            <ac:spMk id="4" creationId="{F492CA2E-5F7D-7B26-EED7-D501F68A5C72}"/>
          </ac:spMkLst>
        </pc:spChg>
        <pc:spChg chg="add mod">
          <ac:chgData name="Lovell, Rebecca" userId="77a7f383-ba14-4613-89ac-90fe7cd2e7ae" providerId="ADAL" clId="{10C96868-2F43-4ADC-9052-1664C838DB94}" dt="2024-10-20T08:58:40.057" v="3292" actId="20577"/>
          <ac:spMkLst>
            <pc:docMk/>
            <pc:sldMk cId="3256718234" sldId="268"/>
            <ac:spMk id="5" creationId="{1504883D-167A-AE7D-2719-460FDB4DAB2D}"/>
          </ac:spMkLst>
        </pc:spChg>
        <pc:spChg chg="add mod">
          <ac:chgData name="Lovell, Rebecca" userId="77a7f383-ba14-4613-89ac-90fe7cd2e7ae" providerId="ADAL" clId="{10C96868-2F43-4ADC-9052-1664C838DB94}" dt="2024-10-20T08:59:22.501" v="3434" actId="207"/>
          <ac:spMkLst>
            <pc:docMk/>
            <pc:sldMk cId="3256718234" sldId="268"/>
            <ac:spMk id="6" creationId="{FC011A4A-3F8B-B6AF-2E27-7ECB3BA20A49}"/>
          </ac:spMkLst>
        </pc:spChg>
        <pc:picChg chg="add mod ord modCrop">
          <ac:chgData name="Lovell, Rebecca" userId="77a7f383-ba14-4613-89ac-90fe7cd2e7ae" providerId="ADAL" clId="{10C96868-2F43-4ADC-9052-1664C838DB94}" dt="2024-10-20T08:59:39.357" v="3436" actId="732"/>
          <ac:picMkLst>
            <pc:docMk/>
            <pc:sldMk cId="3256718234" sldId="268"/>
            <ac:picMk id="3" creationId="{DAE4D04E-3C54-02AF-7D78-3820C0836E3F}"/>
          </ac:picMkLst>
        </pc:picChg>
      </pc:sldChg>
      <pc:sldChg chg="addSp modSp add mod ord">
        <pc:chgData name="Lovell, Rebecca" userId="77a7f383-ba14-4613-89ac-90fe7cd2e7ae" providerId="ADAL" clId="{10C96868-2F43-4ADC-9052-1664C838DB94}" dt="2024-10-20T08:54:33.484" v="2706" actId="1076"/>
        <pc:sldMkLst>
          <pc:docMk/>
          <pc:sldMk cId="753722208" sldId="269"/>
        </pc:sldMkLst>
        <pc:spChg chg="add mod">
          <ac:chgData name="Lovell, Rebecca" userId="77a7f383-ba14-4613-89ac-90fe7cd2e7ae" providerId="ADAL" clId="{10C96868-2F43-4ADC-9052-1664C838DB94}" dt="2024-10-20T08:52:41.713" v="2512" actId="14100"/>
          <ac:spMkLst>
            <pc:docMk/>
            <pc:sldMk cId="753722208" sldId="269"/>
            <ac:spMk id="4" creationId="{EEDB4BF7-AB52-EE3D-A867-41E8D6EBF997}"/>
          </ac:spMkLst>
        </pc:spChg>
        <pc:spChg chg="add mod">
          <ac:chgData name="Lovell, Rebecca" userId="77a7f383-ba14-4613-89ac-90fe7cd2e7ae" providerId="ADAL" clId="{10C96868-2F43-4ADC-9052-1664C838DB94}" dt="2024-10-20T08:54:33.484" v="2706" actId="1076"/>
          <ac:spMkLst>
            <pc:docMk/>
            <pc:sldMk cId="753722208" sldId="269"/>
            <ac:spMk id="5" creationId="{5B32E75F-4DF6-94AC-D169-1158AB974539}"/>
          </ac:spMkLst>
        </pc:spChg>
        <pc:picChg chg="add mod">
          <ac:chgData name="Lovell, Rebecca" userId="77a7f383-ba14-4613-89ac-90fe7cd2e7ae" providerId="ADAL" clId="{10C96868-2F43-4ADC-9052-1664C838DB94}" dt="2024-10-20T08:53:43.604" v="2598" actId="1076"/>
          <ac:picMkLst>
            <pc:docMk/>
            <pc:sldMk cId="753722208" sldId="269"/>
            <ac:picMk id="3" creationId="{79DF1DFE-0643-DE0B-7EC7-F1311D2D06A4}"/>
          </ac:picMkLst>
        </pc:picChg>
      </pc:sldChg>
      <pc:sldChg chg="del">
        <pc:chgData name="Lovell, Rebecca" userId="77a7f383-ba14-4613-89ac-90fe7cd2e7ae" providerId="ADAL" clId="{10C96868-2F43-4ADC-9052-1664C838DB94}" dt="2024-10-15T15:53:06.417" v="6" actId="47"/>
        <pc:sldMkLst>
          <pc:docMk/>
          <pc:sldMk cId="1841541770" sldId="269"/>
        </pc:sldMkLst>
      </pc:sldChg>
      <pc:sldChg chg="addSp delSp modSp add mod">
        <pc:chgData name="Lovell, Rebecca" userId="77a7f383-ba14-4613-89ac-90fe7cd2e7ae" providerId="ADAL" clId="{10C96868-2F43-4ADC-9052-1664C838DB94}" dt="2024-10-20T09:04:47.421" v="3557" actId="1076"/>
        <pc:sldMkLst>
          <pc:docMk/>
          <pc:sldMk cId="2673552257" sldId="270"/>
        </pc:sldMkLst>
        <pc:spChg chg="add mod">
          <ac:chgData name="Lovell, Rebecca" userId="77a7f383-ba14-4613-89ac-90fe7cd2e7ae" providerId="ADAL" clId="{10C96868-2F43-4ADC-9052-1664C838DB94}" dt="2024-10-20T08:50:55.339" v="2388" actId="1076"/>
          <ac:spMkLst>
            <pc:docMk/>
            <pc:sldMk cId="2673552257" sldId="270"/>
            <ac:spMk id="6" creationId="{A6C82D09-7B2D-E0B8-6A70-61FEA110FFEA}"/>
          </ac:spMkLst>
        </pc:spChg>
        <pc:picChg chg="add del mod">
          <ac:chgData name="Lovell, Rebecca" userId="77a7f383-ba14-4613-89ac-90fe7cd2e7ae" providerId="ADAL" clId="{10C96868-2F43-4ADC-9052-1664C838DB94}" dt="2024-10-20T08:45:36.627" v="2293" actId="478"/>
          <ac:picMkLst>
            <pc:docMk/>
            <pc:sldMk cId="2673552257" sldId="270"/>
            <ac:picMk id="3" creationId="{366BFDAF-6DC3-147D-464F-E9D7C7008EB5}"/>
          </ac:picMkLst>
        </pc:picChg>
        <pc:picChg chg="add mod modCrop">
          <ac:chgData name="Lovell, Rebecca" userId="77a7f383-ba14-4613-89ac-90fe7cd2e7ae" providerId="ADAL" clId="{10C96868-2F43-4ADC-9052-1664C838DB94}" dt="2024-10-20T08:51:00.905" v="2389" actId="1076"/>
          <ac:picMkLst>
            <pc:docMk/>
            <pc:sldMk cId="2673552257" sldId="270"/>
            <ac:picMk id="5" creationId="{BF1307C4-7977-5381-BF66-DC2AC66DF953}"/>
          </ac:picMkLst>
        </pc:picChg>
        <pc:picChg chg="add mod">
          <ac:chgData name="Lovell, Rebecca" userId="77a7f383-ba14-4613-89ac-90fe7cd2e7ae" providerId="ADAL" clId="{10C96868-2F43-4ADC-9052-1664C838DB94}" dt="2024-10-20T09:04:25.260" v="3544" actId="1076"/>
          <ac:picMkLst>
            <pc:docMk/>
            <pc:sldMk cId="2673552257" sldId="270"/>
            <ac:picMk id="10" creationId="{979169FF-C9AA-0986-56C1-435723BA7E44}"/>
          </ac:picMkLst>
        </pc:picChg>
        <pc:picChg chg="add mod">
          <ac:chgData name="Lovell, Rebecca" userId="77a7f383-ba14-4613-89ac-90fe7cd2e7ae" providerId="ADAL" clId="{10C96868-2F43-4ADC-9052-1664C838DB94}" dt="2024-10-20T09:04:37.747" v="3552" actId="1076"/>
          <ac:picMkLst>
            <pc:docMk/>
            <pc:sldMk cId="2673552257" sldId="270"/>
            <ac:picMk id="12" creationId="{2381A079-EFB6-5D86-C279-19015AE81374}"/>
          </ac:picMkLst>
        </pc:picChg>
        <pc:picChg chg="add mod">
          <ac:chgData name="Lovell, Rebecca" userId="77a7f383-ba14-4613-89ac-90fe7cd2e7ae" providerId="ADAL" clId="{10C96868-2F43-4ADC-9052-1664C838DB94}" dt="2024-10-20T09:04:47.421" v="3557" actId="1076"/>
          <ac:picMkLst>
            <pc:docMk/>
            <pc:sldMk cId="2673552257" sldId="270"/>
            <ac:picMk id="14" creationId="{40B2EFDF-EEA1-5C0B-D7D3-AB7EE38F9B47}"/>
          </ac:picMkLst>
        </pc:picChg>
      </pc:sldChg>
      <pc:sldChg chg="del">
        <pc:chgData name="Lovell, Rebecca" userId="77a7f383-ba14-4613-89ac-90fe7cd2e7ae" providerId="ADAL" clId="{10C96868-2F43-4ADC-9052-1664C838DB94}" dt="2024-10-15T15:53:07.213" v="8" actId="47"/>
        <pc:sldMkLst>
          <pc:docMk/>
          <pc:sldMk cId="2958553751" sldId="270"/>
        </pc:sldMkLst>
      </pc:sldChg>
      <pc:sldChg chg="add del">
        <pc:chgData name="Lovell, Rebecca" userId="77a7f383-ba14-4613-89ac-90fe7cd2e7ae" providerId="ADAL" clId="{10C96868-2F43-4ADC-9052-1664C838DB94}" dt="2024-10-20T08:59:52.801" v="3437" actId="47"/>
        <pc:sldMkLst>
          <pc:docMk/>
          <pc:sldMk cId="1132797274" sldId="271"/>
        </pc:sldMkLst>
      </pc:sldChg>
      <pc:sldChg chg="del">
        <pc:chgData name="Lovell, Rebecca" userId="77a7f383-ba14-4613-89ac-90fe7cd2e7ae" providerId="ADAL" clId="{10C96868-2F43-4ADC-9052-1664C838DB94}" dt="2024-10-15T15:53:07.902" v="10" actId="47"/>
        <pc:sldMkLst>
          <pc:docMk/>
          <pc:sldMk cId="3376519921" sldId="271"/>
        </pc:sldMkLst>
      </pc:sldChg>
      <pc:sldChg chg="del">
        <pc:chgData name="Lovell, Rebecca" userId="77a7f383-ba14-4613-89ac-90fe7cd2e7ae" providerId="ADAL" clId="{10C96868-2F43-4ADC-9052-1664C838DB94}" dt="2024-10-15T15:53:08.251" v="11" actId="47"/>
        <pc:sldMkLst>
          <pc:docMk/>
          <pc:sldMk cId="955560383" sldId="272"/>
        </pc:sldMkLst>
      </pc:sldChg>
      <pc:sldChg chg="addSp delSp modSp add del mod">
        <pc:chgData name="Lovell, Rebecca" userId="77a7f383-ba14-4613-89ac-90fe7cd2e7ae" providerId="ADAL" clId="{10C96868-2F43-4ADC-9052-1664C838DB94}" dt="2024-10-16T14:49:22.069" v="190" actId="47"/>
        <pc:sldMkLst>
          <pc:docMk/>
          <pc:sldMk cId="1197587592" sldId="272"/>
        </pc:sldMkLst>
        <pc:spChg chg="add del mod">
          <ac:chgData name="Lovell, Rebecca" userId="77a7f383-ba14-4613-89ac-90fe7cd2e7ae" providerId="ADAL" clId="{10C96868-2F43-4ADC-9052-1664C838DB94}" dt="2024-10-15T16:15:41.478" v="90" actId="22"/>
          <ac:spMkLst>
            <pc:docMk/>
            <pc:sldMk cId="1197587592" sldId="272"/>
            <ac:spMk id="4" creationId="{4DAA9C4F-FD71-9DBB-CF48-F0358A26B02B}"/>
          </ac:spMkLst>
        </pc:spChg>
        <pc:spChg chg="add del mod">
          <ac:chgData name="Lovell, Rebecca" userId="77a7f383-ba14-4613-89ac-90fe7cd2e7ae" providerId="ADAL" clId="{10C96868-2F43-4ADC-9052-1664C838DB94}" dt="2024-10-15T16:17:26.517" v="92"/>
          <ac:spMkLst>
            <pc:docMk/>
            <pc:sldMk cId="1197587592" sldId="272"/>
            <ac:spMk id="10" creationId="{37F26F5A-6464-7499-CA07-3FE300AED387}"/>
          </ac:spMkLst>
        </pc:spChg>
        <pc:spChg chg="add mod">
          <ac:chgData name="Lovell, Rebecca" userId="77a7f383-ba14-4613-89ac-90fe7cd2e7ae" providerId="ADAL" clId="{10C96868-2F43-4ADC-9052-1664C838DB94}" dt="2024-10-15T16:17:34.190" v="96" actId="478"/>
          <ac:spMkLst>
            <pc:docMk/>
            <pc:sldMk cId="1197587592" sldId="272"/>
            <ac:spMk id="14" creationId="{A6B5E526-D584-1327-84CB-7D7E1C1D6044}"/>
          </ac:spMkLst>
        </pc:spChg>
        <pc:picChg chg="add del mod modCrop">
          <ac:chgData name="Lovell, Rebecca" userId="77a7f383-ba14-4613-89ac-90fe7cd2e7ae" providerId="ADAL" clId="{10C96868-2F43-4ADC-9052-1664C838DB94}" dt="2024-10-15T16:04:14.215" v="89" actId="478"/>
          <ac:picMkLst>
            <pc:docMk/>
            <pc:sldMk cId="1197587592" sldId="272"/>
            <ac:picMk id="5" creationId="{70B9A7EC-4286-0341-421D-7B46B57E2043}"/>
          </ac:picMkLst>
        </pc:picChg>
        <pc:picChg chg="add del mod ord">
          <ac:chgData name="Lovell, Rebecca" userId="77a7f383-ba14-4613-89ac-90fe7cd2e7ae" providerId="ADAL" clId="{10C96868-2F43-4ADC-9052-1664C838DB94}" dt="2024-10-15T16:15:45.162" v="91" actId="478"/>
          <ac:picMkLst>
            <pc:docMk/>
            <pc:sldMk cId="1197587592" sldId="272"/>
            <ac:picMk id="7" creationId="{207E1DBD-6030-9198-E8B2-70698CF14DD6}"/>
          </ac:picMkLst>
        </pc:picChg>
        <pc:picChg chg="del mod modCrop">
          <ac:chgData name="Lovell, Rebecca" userId="77a7f383-ba14-4613-89ac-90fe7cd2e7ae" providerId="ADAL" clId="{10C96868-2F43-4ADC-9052-1664C838DB94}" dt="2024-10-15T16:00:57.996" v="78" actId="21"/>
          <ac:picMkLst>
            <pc:docMk/>
            <pc:sldMk cId="1197587592" sldId="272"/>
            <ac:picMk id="9" creationId="{DC16AEB5-F4CF-93CE-9C70-1819755DDD26}"/>
          </ac:picMkLst>
        </pc:picChg>
        <pc:picChg chg="add del mod">
          <ac:chgData name="Lovell, Rebecca" userId="77a7f383-ba14-4613-89ac-90fe7cd2e7ae" providerId="ADAL" clId="{10C96868-2F43-4ADC-9052-1664C838DB94}" dt="2024-10-15T16:17:34.190" v="96" actId="478"/>
          <ac:picMkLst>
            <pc:docMk/>
            <pc:sldMk cId="1197587592" sldId="272"/>
            <ac:picMk id="12" creationId="{6EAEEAF2-C760-1725-94FE-D568F118F737}"/>
          </ac:picMkLst>
        </pc:picChg>
      </pc:sldChg>
      <pc:sldChg chg="addSp delSp modSp add mod">
        <pc:chgData name="Lovell, Rebecca" userId="77a7f383-ba14-4613-89ac-90fe7cd2e7ae" providerId="ADAL" clId="{10C96868-2F43-4ADC-9052-1664C838DB94}" dt="2024-10-20T09:06:50.264" v="3589" actId="14100"/>
        <pc:sldMkLst>
          <pc:docMk/>
          <pc:sldMk cId="469607321" sldId="273"/>
        </pc:sldMkLst>
        <pc:spChg chg="mod">
          <ac:chgData name="Lovell, Rebecca" userId="77a7f383-ba14-4613-89ac-90fe7cd2e7ae" providerId="ADAL" clId="{10C96868-2F43-4ADC-9052-1664C838DB94}" dt="2024-10-20T08:38:59.234" v="2239"/>
          <ac:spMkLst>
            <pc:docMk/>
            <pc:sldMk cId="469607321" sldId="273"/>
            <ac:spMk id="16" creationId="{494876A1-2E6B-E018-A106-7F89B261C7D9}"/>
          </ac:spMkLst>
        </pc:spChg>
        <pc:picChg chg="add del mod">
          <ac:chgData name="Lovell, Rebecca" userId="77a7f383-ba14-4613-89ac-90fe7cd2e7ae" providerId="ADAL" clId="{10C96868-2F43-4ADC-9052-1664C838DB94}" dt="2024-10-20T09:06:23.945" v="3579" actId="478"/>
          <ac:picMkLst>
            <pc:docMk/>
            <pc:sldMk cId="469607321" sldId="273"/>
            <ac:picMk id="3" creationId="{0DEBB576-9730-2FAB-0381-8AB2D5DCD1A8}"/>
          </ac:picMkLst>
        </pc:picChg>
        <pc:picChg chg="add mod ord">
          <ac:chgData name="Lovell, Rebecca" userId="77a7f383-ba14-4613-89ac-90fe7cd2e7ae" providerId="ADAL" clId="{10C96868-2F43-4ADC-9052-1664C838DB94}" dt="2024-10-20T09:06:50.264" v="3589" actId="14100"/>
          <ac:picMkLst>
            <pc:docMk/>
            <pc:sldMk cId="469607321" sldId="273"/>
            <ac:picMk id="5" creationId="{0B01EC7D-775E-305C-F8B6-22921C8BF801}"/>
          </ac:picMkLst>
        </pc:picChg>
        <pc:picChg chg="del">
          <ac:chgData name="Lovell, Rebecca" userId="77a7f383-ba14-4613-89ac-90fe7cd2e7ae" providerId="ADAL" clId="{10C96868-2F43-4ADC-9052-1664C838DB94}" dt="2024-10-20T09:06:41.423" v="3586" actId="478"/>
          <ac:picMkLst>
            <pc:docMk/>
            <pc:sldMk cId="469607321" sldId="273"/>
            <ac:picMk id="14" creationId="{64805D7B-3A94-859F-5B9C-81B15B75C962}"/>
          </ac:picMkLst>
        </pc:picChg>
      </pc:sldChg>
      <pc:sldChg chg="addSp modSp add mod ord">
        <pc:chgData name="Lovell, Rebecca" userId="77a7f383-ba14-4613-89ac-90fe7cd2e7ae" providerId="ADAL" clId="{10C96868-2F43-4ADC-9052-1664C838DB94}" dt="2024-10-20T09:05:51.506" v="3573" actId="1036"/>
        <pc:sldMkLst>
          <pc:docMk/>
          <pc:sldMk cId="288786003" sldId="274"/>
        </pc:sldMkLst>
        <pc:spChg chg="mod">
          <ac:chgData name="Lovell, Rebecca" userId="77a7f383-ba14-4613-89ac-90fe7cd2e7ae" providerId="ADAL" clId="{10C96868-2F43-4ADC-9052-1664C838DB94}" dt="2024-10-20T08:38:23.890" v="2233" actId="207"/>
          <ac:spMkLst>
            <pc:docMk/>
            <pc:sldMk cId="288786003" sldId="274"/>
            <ac:spMk id="16" creationId="{494876A1-2E6B-E018-A106-7F89B261C7D9}"/>
          </ac:spMkLst>
        </pc:spChg>
        <pc:picChg chg="add mod modCrop">
          <ac:chgData name="Lovell, Rebecca" userId="77a7f383-ba14-4613-89ac-90fe7cd2e7ae" providerId="ADAL" clId="{10C96868-2F43-4ADC-9052-1664C838DB94}" dt="2024-10-20T09:05:51.506" v="3573" actId="1036"/>
          <ac:picMkLst>
            <pc:docMk/>
            <pc:sldMk cId="288786003" sldId="274"/>
            <ac:picMk id="3" creationId="{67BCC701-3901-A51F-95EA-3863AB2FF7D3}"/>
          </ac:picMkLst>
        </pc:picChg>
        <pc:picChg chg="add mod">
          <ac:chgData name="Lovell, Rebecca" userId="77a7f383-ba14-4613-89ac-90fe7cd2e7ae" providerId="ADAL" clId="{10C96868-2F43-4ADC-9052-1664C838DB94}" dt="2024-10-20T09:05:41.705" v="3572" actId="1076"/>
          <ac:picMkLst>
            <pc:docMk/>
            <pc:sldMk cId="288786003" sldId="274"/>
            <ac:picMk id="5" creationId="{08D9568F-FD0C-59D5-7D6A-FA8B71E4BAD2}"/>
          </ac:picMkLst>
        </pc:picChg>
      </pc:sldChg>
      <pc:sldChg chg="addSp delSp modSp add mod">
        <pc:chgData name="Lovell, Rebecca" userId="77a7f383-ba14-4613-89ac-90fe7cd2e7ae" providerId="ADAL" clId="{10C96868-2F43-4ADC-9052-1664C838DB94}" dt="2024-10-20T09:01:36.266" v="3483" actId="1076"/>
        <pc:sldMkLst>
          <pc:docMk/>
          <pc:sldMk cId="3011383018" sldId="275"/>
        </pc:sldMkLst>
        <pc:spChg chg="mod">
          <ac:chgData name="Lovell, Rebecca" userId="77a7f383-ba14-4613-89ac-90fe7cd2e7ae" providerId="ADAL" clId="{10C96868-2F43-4ADC-9052-1664C838DB94}" dt="2024-10-20T09:01:16.712" v="3479" actId="14100"/>
          <ac:spMkLst>
            <pc:docMk/>
            <pc:sldMk cId="3011383018" sldId="275"/>
            <ac:spMk id="4" creationId="{F54FB9F1-7274-ED93-B4B2-CA5789A35D4F}"/>
          </ac:spMkLst>
        </pc:spChg>
        <pc:spChg chg="mod">
          <ac:chgData name="Lovell, Rebecca" userId="77a7f383-ba14-4613-89ac-90fe7cd2e7ae" providerId="ADAL" clId="{10C96868-2F43-4ADC-9052-1664C838DB94}" dt="2024-10-20T08:05:55.897" v="622" actId="6549"/>
          <ac:spMkLst>
            <pc:docMk/>
            <pc:sldMk cId="3011383018" sldId="275"/>
            <ac:spMk id="5" creationId="{5EB983F8-CDDB-1516-7440-BEFDE01EA278}"/>
          </ac:spMkLst>
        </pc:spChg>
        <pc:spChg chg="add mod">
          <ac:chgData name="Lovell, Rebecca" userId="77a7f383-ba14-4613-89ac-90fe7cd2e7ae" providerId="ADAL" clId="{10C96868-2F43-4ADC-9052-1664C838DB94}" dt="2024-10-20T09:01:36.266" v="3483" actId="1076"/>
          <ac:spMkLst>
            <pc:docMk/>
            <pc:sldMk cId="3011383018" sldId="275"/>
            <ac:spMk id="8" creationId="{DE8C4480-B5B0-7F5E-153E-1DBF1E78FB4A}"/>
          </ac:spMkLst>
        </pc:spChg>
        <pc:picChg chg="del">
          <ac:chgData name="Lovell, Rebecca" userId="77a7f383-ba14-4613-89ac-90fe7cd2e7ae" providerId="ADAL" clId="{10C96868-2F43-4ADC-9052-1664C838DB94}" dt="2024-10-20T08:03:47.173" v="418" actId="478"/>
          <ac:picMkLst>
            <pc:docMk/>
            <pc:sldMk cId="3011383018" sldId="275"/>
            <ac:picMk id="3" creationId="{191AA8CB-AD2A-7E26-1C02-8D52DFC91108}"/>
          </ac:picMkLst>
        </pc:picChg>
        <pc:picChg chg="add del mod ord">
          <ac:chgData name="Lovell, Rebecca" userId="77a7f383-ba14-4613-89ac-90fe7cd2e7ae" providerId="ADAL" clId="{10C96868-2F43-4ADC-9052-1664C838DB94}" dt="2024-10-20T08:07:12.185" v="629" actId="478"/>
          <ac:picMkLst>
            <pc:docMk/>
            <pc:sldMk cId="3011383018" sldId="275"/>
            <ac:picMk id="6" creationId="{663B4D11-66A0-FD39-5366-7BDE6B3152C6}"/>
          </ac:picMkLst>
        </pc:picChg>
        <pc:picChg chg="add del mod ord modCrop">
          <ac:chgData name="Lovell, Rebecca" userId="77a7f383-ba14-4613-89ac-90fe7cd2e7ae" providerId="ADAL" clId="{10C96868-2F43-4ADC-9052-1664C838DB94}" dt="2024-10-20T08:11:28.681" v="771" actId="478"/>
          <ac:picMkLst>
            <pc:docMk/>
            <pc:sldMk cId="3011383018" sldId="275"/>
            <ac:picMk id="11" creationId="{9AABF8E9-DB8C-A733-1923-2C58672CD85E}"/>
          </ac:picMkLst>
        </pc:picChg>
        <pc:picChg chg="add mod ord">
          <ac:chgData name="Lovell, Rebecca" userId="77a7f383-ba14-4613-89ac-90fe7cd2e7ae" providerId="ADAL" clId="{10C96868-2F43-4ADC-9052-1664C838DB94}" dt="2024-10-20T08:12:30.502" v="783" actId="1076"/>
          <ac:picMkLst>
            <pc:docMk/>
            <pc:sldMk cId="3011383018" sldId="275"/>
            <ac:picMk id="13" creationId="{B009445D-4C87-5732-F970-C9B5675DF607}"/>
          </ac:picMkLst>
        </pc:picChg>
      </pc:sldChg>
      <pc:sldChg chg="addSp delSp modSp add mod">
        <pc:chgData name="Lovell, Rebecca" userId="77a7f383-ba14-4613-89ac-90fe7cd2e7ae" providerId="ADAL" clId="{10C96868-2F43-4ADC-9052-1664C838DB94}" dt="2024-10-20T09:02:02.590" v="3518" actId="20577"/>
        <pc:sldMkLst>
          <pc:docMk/>
          <pc:sldMk cId="90446666" sldId="276"/>
        </pc:sldMkLst>
        <pc:spChg chg="mod">
          <ac:chgData name="Lovell, Rebecca" userId="77a7f383-ba14-4613-89ac-90fe7cd2e7ae" providerId="ADAL" clId="{10C96868-2F43-4ADC-9052-1664C838DB94}" dt="2024-10-20T09:01:54.375" v="3515" actId="1076"/>
          <ac:spMkLst>
            <pc:docMk/>
            <pc:sldMk cId="90446666" sldId="276"/>
            <ac:spMk id="4" creationId="{F54FB9F1-7274-ED93-B4B2-CA5789A35D4F}"/>
          </ac:spMkLst>
        </pc:spChg>
        <pc:spChg chg="mod">
          <ac:chgData name="Lovell, Rebecca" userId="77a7f383-ba14-4613-89ac-90fe7cd2e7ae" providerId="ADAL" clId="{10C96868-2F43-4ADC-9052-1664C838DB94}" dt="2024-10-20T08:16:09.396" v="1065" actId="1076"/>
          <ac:spMkLst>
            <pc:docMk/>
            <pc:sldMk cId="90446666" sldId="276"/>
            <ac:spMk id="5" creationId="{5EB983F8-CDDB-1516-7440-BEFDE01EA278}"/>
          </ac:spMkLst>
        </pc:spChg>
        <pc:spChg chg="mod">
          <ac:chgData name="Lovell, Rebecca" userId="77a7f383-ba14-4613-89ac-90fe7cd2e7ae" providerId="ADAL" clId="{10C96868-2F43-4ADC-9052-1664C838DB94}" dt="2024-10-20T09:02:02.590" v="3518" actId="20577"/>
          <ac:spMkLst>
            <pc:docMk/>
            <pc:sldMk cId="90446666" sldId="276"/>
            <ac:spMk id="8" creationId="{DE8C4480-B5B0-7F5E-153E-1DBF1E78FB4A}"/>
          </ac:spMkLst>
        </pc:spChg>
        <pc:picChg chg="add mod ord">
          <ac:chgData name="Lovell, Rebecca" userId="77a7f383-ba14-4613-89ac-90fe7cd2e7ae" providerId="ADAL" clId="{10C96868-2F43-4ADC-9052-1664C838DB94}" dt="2024-10-20T08:16:06.640" v="1064" actId="1076"/>
          <ac:picMkLst>
            <pc:docMk/>
            <pc:sldMk cId="90446666" sldId="276"/>
            <ac:picMk id="3" creationId="{4C750F33-005A-DABD-0A5E-C795A3B17217}"/>
          </ac:picMkLst>
        </pc:picChg>
        <pc:picChg chg="del">
          <ac:chgData name="Lovell, Rebecca" userId="77a7f383-ba14-4613-89ac-90fe7cd2e7ae" providerId="ADAL" clId="{10C96868-2F43-4ADC-9052-1664C838DB94}" dt="2024-10-20T08:12:51.873" v="785" actId="478"/>
          <ac:picMkLst>
            <pc:docMk/>
            <pc:sldMk cId="90446666" sldId="276"/>
            <ac:picMk id="13" creationId="{B009445D-4C87-5732-F970-C9B5675DF607}"/>
          </ac:picMkLst>
        </pc:picChg>
      </pc:sldChg>
      <pc:sldChg chg="addSp delSp modSp add mod ord">
        <pc:chgData name="Lovell, Rebecca" userId="77a7f383-ba14-4613-89ac-90fe7cd2e7ae" providerId="ADAL" clId="{10C96868-2F43-4ADC-9052-1664C838DB94}" dt="2024-10-20T09:00:39.589" v="3441" actId="1076"/>
        <pc:sldMkLst>
          <pc:docMk/>
          <pc:sldMk cId="527420098" sldId="277"/>
        </pc:sldMkLst>
        <pc:spChg chg="mod">
          <ac:chgData name="Lovell, Rebecca" userId="77a7f383-ba14-4613-89ac-90fe7cd2e7ae" providerId="ADAL" clId="{10C96868-2F43-4ADC-9052-1664C838DB94}" dt="2024-10-20T08:23:44.927" v="1446" actId="1076"/>
          <ac:spMkLst>
            <pc:docMk/>
            <pc:sldMk cId="527420098" sldId="277"/>
            <ac:spMk id="4" creationId="{F54FB9F1-7274-ED93-B4B2-CA5789A35D4F}"/>
          </ac:spMkLst>
        </pc:spChg>
        <pc:spChg chg="mod">
          <ac:chgData name="Lovell, Rebecca" userId="77a7f383-ba14-4613-89ac-90fe7cd2e7ae" providerId="ADAL" clId="{10C96868-2F43-4ADC-9052-1664C838DB94}" dt="2024-10-20T08:21:52.458" v="1163" actId="6549"/>
          <ac:spMkLst>
            <pc:docMk/>
            <pc:sldMk cId="527420098" sldId="277"/>
            <ac:spMk id="5" creationId="{5EB983F8-CDDB-1516-7440-BEFDE01EA278}"/>
          </ac:spMkLst>
        </pc:spChg>
        <pc:spChg chg="add mod">
          <ac:chgData name="Lovell, Rebecca" userId="77a7f383-ba14-4613-89ac-90fe7cd2e7ae" providerId="ADAL" clId="{10C96868-2F43-4ADC-9052-1664C838DB94}" dt="2024-10-20T09:00:39.589" v="3441" actId="1076"/>
          <ac:spMkLst>
            <pc:docMk/>
            <pc:sldMk cId="527420098" sldId="277"/>
            <ac:spMk id="8" creationId="{C4B81984-6CDF-7C2B-740D-F45201BA83A4}"/>
          </ac:spMkLst>
        </pc:spChg>
        <pc:picChg chg="del">
          <ac:chgData name="Lovell, Rebecca" userId="77a7f383-ba14-4613-89ac-90fe7cd2e7ae" providerId="ADAL" clId="{10C96868-2F43-4ADC-9052-1664C838DB94}" dt="2024-10-20T08:21:19.798" v="1154" actId="478"/>
          <ac:picMkLst>
            <pc:docMk/>
            <pc:sldMk cId="527420098" sldId="277"/>
            <ac:picMk id="3" creationId="{191AA8CB-AD2A-7E26-1C02-8D52DFC91108}"/>
          </ac:picMkLst>
        </pc:picChg>
        <pc:picChg chg="add mod modCrop">
          <ac:chgData name="Lovell, Rebecca" userId="77a7f383-ba14-4613-89ac-90fe7cd2e7ae" providerId="ADAL" clId="{10C96868-2F43-4ADC-9052-1664C838DB94}" dt="2024-10-20T08:26:30.004" v="1480" actId="732"/>
          <ac:picMkLst>
            <pc:docMk/>
            <pc:sldMk cId="527420098" sldId="277"/>
            <ac:picMk id="6" creationId="{9269FA08-82C2-585B-37C6-55A112890DAA}"/>
          </ac:picMkLst>
        </pc:picChg>
        <pc:picChg chg="add mod">
          <ac:chgData name="Lovell, Rebecca" userId="77a7f383-ba14-4613-89ac-90fe7cd2e7ae" providerId="ADAL" clId="{10C96868-2F43-4ADC-9052-1664C838DB94}" dt="2024-10-20T08:26:23.521" v="1479" actId="1035"/>
          <ac:picMkLst>
            <pc:docMk/>
            <pc:sldMk cId="527420098" sldId="277"/>
            <ac:picMk id="11" creationId="{9E1754D9-BD75-1D8C-FAFA-DF24014BB65A}"/>
          </ac:picMkLst>
        </pc:picChg>
      </pc:sldChg>
      <pc:sldChg chg="addSp delSp modSp add mod">
        <pc:chgData name="Lovell, Rebecca" userId="77a7f383-ba14-4613-89ac-90fe7cd2e7ae" providerId="ADAL" clId="{10C96868-2F43-4ADC-9052-1664C838DB94}" dt="2024-10-20T08:36:45.205" v="2230" actId="207"/>
        <pc:sldMkLst>
          <pc:docMk/>
          <pc:sldMk cId="1448472098" sldId="278"/>
        </pc:sldMkLst>
        <pc:spChg chg="mod">
          <ac:chgData name="Lovell, Rebecca" userId="77a7f383-ba14-4613-89ac-90fe7cd2e7ae" providerId="ADAL" clId="{10C96868-2F43-4ADC-9052-1664C838DB94}" dt="2024-10-20T08:36:45.205" v="2230" actId="207"/>
          <ac:spMkLst>
            <pc:docMk/>
            <pc:sldMk cId="1448472098" sldId="278"/>
            <ac:spMk id="4" creationId="{F54FB9F1-7274-ED93-B4B2-CA5789A35D4F}"/>
          </ac:spMkLst>
        </pc:spChg>
        <pc:spChg chg="mod">
          <ac:chgData name="Lovell, Rebecca" userId="77a7f383-ba14-4613-89ac-90fe7cd2e7ae" providerId="ADAL" clId="{10C96868-2F43-4ADC-9052-1664C838DB94}" dt="2024-10-20T08:30:09.622" v="1669" actId="1076"/>
          <ac:spMkLst>
            <pc:docMk/>
            <pc:sldMk cId="1448472098" sldId="278"/>
            <ac:spMk id="5" creationId="{5EB983F8-CDDB-1516-7440-BEFDE01EA278}"/>
          </ac:spMkLst>
        </pc:spChg>
        <pc:spChg chg="del">
          <ac:chgData name="Lovell, Rebecca" userId="77a7f383-ba14-4613-89ac-90fe7cd2e7ae" providerId="ADAL" clId="{10C96868-2F43-4ADC-9052-1664C838DB94}" dt="2024-10-20T08:28:30.142" v="1645" actId="478"/>
          <ac:spMkLst>
            <pc:docMk/>
            <pc:sldMk cId="1448472098" sldId="278"/>
            <ac:spMk id="8" creationId="{DE8C4480-B5B0-7F5E-153E-1DBF1E78FB4A}"/>
          </ac:spMkLst>
        </pc:spChg>
        <pc:picChg chg="del">
          <ac:chgData name="Lovell, Rebecca" userId="77a7f383-ba14-4613-89ac-90fe7cd2e7ae" providerId="ADAL" clId="{10C96868-2F43-4ADC-9052-1664C838DB94}" dt="2024-10-20T08:26:45.066" v="1481" actId="478"/>
          <ac:picMkLst>
            <pc:docMk/>
            <pc:sldMk cId="1448472098" sldId="278"/>
            <ac:picMk id="3" creationId="{4C750F33-005A-DABD-0A5E-C795A3B17217}"/>
          </ac:picMkLst>
        </pc:picChg>
        <pc:picChg chg="add mod ord">
          <ac:chgData name="Lovell, Rebecca" userId="77a7f383-ba14-4613-89ac-90fe7cd2e7ae" providerId="ADAL" clId="{10C96868-2F43-4ADC-9052-1664C838DB94}" dt="2024-10-20T08:30:01.830" v="1667" actId="1076"/>
          <ac:picMkLst>
            <pc:docMk/>
            <pc:sldMk cId="1448472098" sldId="278"/>
            <ac:picMk id="6" creationId="{2E6942A5-F6F1-240A-782F-01406559FDD7}"/>
          </ac:picMkLst>
        </pc:picChg>
      </pc:sldChg>
      <pc:sldChg chg="addSp modSp add mod">
        <pc:chgData name="Lovell, Rebecca" userId="77a7f383-ba14-4613-89ac-90fe7cd2e7ae" providerId="ADAL" clId="{10C96868-2F43-4ADC-9052-1664C838DB94}" dt="2024-10-20T09:03:19.839" v="3535" actId="6549"/>
        <pc:sldMkLst>
          <pc:docMk/>
          <pc:sldMk cId="2426281139" sldId="279"/>
        </pc:sldMkLst>
        <pc:spChg chg="mod">
          <ac:chgData name="Lovell, Rebecca" userId="77a7f383-ba14-4613-89ac-90fe7cd2e7ae" providerId="ADAL" clId="{10C96868-2F43-4ADC-9052-1664C838DB94}" dt="2024-10-20T09:03:19.839" v="3535" actId="6549"/>
          <ac:spMkLst>
            <pc:docMk/>
            <pc:sldMk cId="2426281139" sldId="279"/>
            <ac:spMk id="4" creationId="{F54FB9F1-7274-ED93-B4B2-CA5789A35D4F}"/>
          </ac:spMkLst>
        </pc:spChg>
        <pc:spChg chg="mod">
          <ac:chgData name="Lovell, Rebecca" userId="77a7f383-ba14-4613-89ac-90fe7cd2e7ae" providerId="ADAL" clId="{10C96868-2F43-4ADC-9052-1664C838DB94}" dt="2024-10-20T09:03:12.930" v="3531" actId="1076"/>
          <ac:spMkLst>
            <pc:docMk/>
            <pc:sldMk cId="2426281139" sldId="279"/>
            <ac:spMk id="5" creationId="{5EB983F8-CDDB-1516-7440-BEFDE01EA278}"/>
          </ac:spMkLst>
        </pc:spChg>
        <pc:spChg chg="mod">
          <ac:chgData name="Lovell, Rebecca" userId="77a7f383-ba14-4613-89ac-90fe7cd2e7ae" providerId="ADAL" clId="{10C96868-2F43-4ADC-9052-1664C838DB94}" dt="2024-10-20T09:03:00.456" v="3527" actId="1076"/>
          <ac:spMkLst>
            <pc:docMk/>
            <pc:sldMk cId="2426281139" sldId="279"/>
            <ac:spMk id="8" creationId="{DE8C4480-B5B0-7F5E-153E-1DBF1E78FB4A}"/>
          </ac:spMkLst>
        </pc:spChg>
        <pc:picChg chg="add mod ord">
          <ac:chgData name="Lovell, Rebecca" userId="77a7f383-ba14-4613-89ac-90fe7cd2e7ae" providerId="ADAL" clId="{10C96868-2F43-4ADC-9052-1664C838DB94}" dt="2024-10-20T09:02:41.395" v="3524" actId="1076"/>
          <ac:picMkLst>
            <pc:docMk/>
            <pc:sldMk cId="2426281139" sldId="279"/>
            <ac:picMk id="3" creationId="{CD87B3D2-355B-45D4-263A-A0D0319DE75A}"/>
          </ac:picMkLst>
        </pc:picChg>
      </pc:sldChg>
      <pc:sldChg chg="addSp delSp modSp add mod">
        <pc:chgData name="Lovell, Rebecca" userId="77a7f383-ba14-4613-89ac-90fe7cd2e7ae" providerId="ADAL" clId="{10C96868-2F43-4ADC-9052-1664C838DB94}" dt="2024-10-20T09:03:39.006" v="3539" actId="20577"/>
        <pc:sldMkLst>
          <pc:docMk/>
          <pc:sldMk cId="864630258" sldId="280"/>
        </pc:sldMkLst>
        <pc:spChg chg="mod">
          <ac:chgData name="Lovell, Rebecca" userId="77a7f383-ba14-4613-89ac-90fe7cd2e7ae" providerId="ADAL" clId="{10C96868-2F43-4ADC-9052-1664C838DB94}" dt="2024-10-20T09:03:39.006" v="3539" actId="20577"/>
          <ac:spMkLst>
            <pc:docMk/>
            <pc:sldMk cId="864630258" sldId="280"/>
            <ac:spMk id="4" creationId="{F54FB9F1-7274-ED93-B4B2-CA5789A35D4F}"/>
          </ac:spMkLst>
        </pc:spChg>
        <pc:spChg chg="mod">
          <ac:chgData name="Lovell, Rebecca" userId="77a7f383-ba14-4613-89ac-90fe7cd2e7ae" providerId="ADAL" clId="{10C96868-2F43-4ADC-9052-1664C838DB94}" dt="2024-10-20T08:41:42.485" v="2271" actId="1076"/>
          <ac:spMkLst>
            <pc:docMk/>
            <pc:sldMk cId="864630258" sldId="280"/>
            <ac:spMk id="5" creationId="{5EB983F8-CDDB-1516-7440-BEFDE01EA278}"/>
          </ac:spMkLst>
        </pc:spChg>
        <pc:spChg chg="del">
          <ac:chgData name="Lovell, Rebecca" userId="77a7f383-ba14-4613-89ac-90fe7cd2e7ae" providerId="ADAL" clId="{10C96868-2F43-4ADC-9052-1664C838DB94}" dt="2024-10-20T08:34:00.172" v="2192" actId="478"/>
          <ac:spMkLst>
            <pc:docMk/>
            <pc:sldMk cId="864630258" sldId="280"/>
            <ac:spMk id="8" creationId="{DE8C4480-B5B0-7F5E-153E-1DBF1E78FB4A}"/>
          </ac:spMkLst>
        </pc:spChg>
        <pc:spChg chg="add mod">
          <ac:chgData name="Lovell, Rebecca" userId="77a7f383-ba14-4613-89ac-90fe7cd2e7ae" providerId="ADAL" clId="{10C96868-2F43-4ADC-9052-1664C838DB94}" dt="2024-10-20T08:52:58.440" v="2514" actId="207"/>
          <ac:spMkLst>
            <pc:docMk/>
            <pc:sldMk cId="864630258" sldId="280"/>
            <ac:spMk id="10" creationId="{55AFCB74-200F-E0D3-420D-91D7AD9503DE}"/>
          </ac:spMkLst>
        </pc:spChg>
        <pc:picChg chg="add mod ord modCrop">
          <ac:chgData name="Lovell, Rebecca" userId="77a7f383-ba14-4613-89ac-90fe7cd2e7ae" providerId="ADAL" clId="{10C96868-2F43-4ADC-9052-1664C838DB94}" dt="2024-10-20T08:42:20.267" v="2276" actId="732"/>
          <ac:picMkLst>
            <pc:docMk/>
            <pc:sldMk cId="864630258" sldId="280"/>
            <ac:picMk id="3" creationId="{C77E7418-F8CC-9564-4ED4-3AADBE15E459}"/>
          </ac:picMkLst>
        </pc:picChg>
      </pc:sldChg>
    </pc:docChg>
  </pc:docChgLst>
  <pc:docChgLst>
    <pc:chgData name="Hunt, Harriet" userId="S::h.a.hunt@exeter.ac.uk::33f0b4f6-d5f6-4ad4-a80b-d4f15dc8ade6" providerId="AD" clId="Web-{1D60D30E-D984-7913-020A-32C393AD2E83}"/>
    <pc:docChg chg="modSld">
      <pc:chgData name="Hunt, Harriet" userId="S::h.a.hunt@exeter.ac.uk::33f0b4f6-d5f6-4ad4-a80b-d4f15dc8ade6" providerId="AD" clId="Web-{1D60D30E-D984-7913-020A-32C393AD2E83}" dt="2024-10-21T08:42:59.439" v="4" actId="1076"/>
      <pc:docMkLst>
        <pc:docMk/>
      </pc:docMkLst>
      <pc:sldChg chg="addSp delSp modSp">
        <pc:chgData name="Hunt, Harriet" userId="S::h.a.hunt@exeter.ac.uk::33f0b4f6-d5f6-4ad4-a80b-d4f15dc8ade6" providerId="AD" clId="Web-{1D60D30E-D984-7913-020A-32C393AD2E83}" dt="2024-10-21T08:42:59.439" v="4" actId="1076"/>
        <pc:sldMkLst>
          <pc:docMk/>
          <pc:sldMk cId="527420098" sldId="277"/>
        </pc:sldMkLst>
        <pc:picChg chg="add mod">
          <ac:chgData name="Hunt, Harriet" userId="S::h.a.hunt@exeter.ac.uk::33f0b4f6-d5f6-4ad4-a80b-d4f15dc8ade6" providerId="AD" clId="Web-{1D60D30E-D984-7913-020A-32C393AD2E83}" dt="2024-10-21T08:42:59.439" v="4" actId="1076"/>
          <ac:picMkLst>
            <pc:docMk/>
            <pc:sldMk cId="527420098" sldId="277"/>
            <ac:picMk id="2" creationId="{6DDE79D1-7C1C-1E93-850B-68DFE674B8FE}"/>
          </ac:picMkLst>
        </pc:picChg>
        <pc:picChg chg="del">
          <ac:chgData name="Hunt, Harriet" userId="S::h.a.hunt@exeter.ac.uk::33f0b4f6-d5f6-4ad4-a80b-d4f15dc8ade6" providerId="AD" clId="Web-{1D60D30E-D984-7913-020A-32C393AD2E83}" dt="2024-10-21T08:42:45.173" v="0"/>
          <ac:picMkLst>
            <pc:docMk/>
            <pc:sldMk cId="527420098" sldId="277"/>
            <ac:picMk id="6" creationId="{9269FA08-82C2-585B-37C6-55A112890DAA}"/>
          </ac:picMkLst>
        </pc:picChg>
      </pc:sldChg>
    </pc:docChg>
  </pc:docChgLst>
  <pc:docChgLst>
    <pc:chgData name="Lovell, Rebecca" userId="77a7f383-ba14-4613-89ac-90fe7cd2e7ae" providerId="ADAL" clId="{DE3479CC-E915-4956-BDA4-E28B5CDEABF9}"/>
    <pc:docChg chg="custSel modSld">
      <pc:chgData name="Lovell, Rebecca" userId="77a7f383-ba14-4613-89ac-90fe7cd2e7ae" providerId="ADAL" clId="{DE3479CC-E915-4956-BDA4-E28B5CDEABF9}" dt="2024-10-22T13:41:11.938" v="51" actId="1036"/>
      <pc:docMkLst>
        <pc:docMk/>
      </pc:docMkLst>
      <pc:sldChg chg="addSp modSp mod">
        <pc:chgData name="Lovell, Rebecca" userId="77a7f383-ba14-4613-89ac-90fe7cd2e7ae" providerId="ADAL" clId="{DE3479CC-E915-4956-BDA4-E28B5CDEABF9}" dt="2024-10-22T13:38:51.776" v="8" actId="120"/>
        <pc:sldMkLst>
          <pc:docMk/>
          <pc:sldMk cId="291905079" sldId="256"/>
        </pc:sldMkLst>
        <pc:spChg chg="add mod">
          <ac:chgData name="Lovell, Rebecca" userId="77a7f383-ba14-4613-89ac-90fe7cd2e7ae" providerId="ADAL" clId="{DE3479CC-E915-4956-BDA4-E28B5CDEABF9}" dt="2024-10-22T13:38:51.776" v="8" actId="120"/>
          <ac:spMkLst>
            <pc:docMk/>
            <pc:sldMk cId="291905079" sldId="256"/>
            <ac:spMk id="2" creationId="{20B985F3-F8CE-80CB-0B88-BA48BA3627A6}"/>
          </ac:spMkLst>
        </pc:spChg>
      </pc:sldChg>
      <pc:sldChg chg="addSp modSp mod">
        <pc:chgData name="Lovell, Rebecca" userId="77a7f383-ba14-4613-89ac-90fe7cd2e7ae" providerId="ADAL" clId="{DE3479CC-E915-4956-BDA4-E28B5CDEABF9}" dt="2024-10-22T13:39:22.737" v="25" actId="1036"/>
        <pc:sldMkLst>
          <pc:docMk/>
          <pc:sldMk cId="2677406500" sldId="265"/>
        </pc:sldMkLst>
        <pc:spChg chg="add mod">
          <ac:chgData name="Lovell, Rebecca" userId="77a7f383-ba14-4613-89ac-90fe7cd2e7ae" providerId="ADAL" clId="{DE3479CC-E915-4956-BDA4-E28B5CDEABF9}" dt="2024-10-22T13:39:12.965" v="12"/>
          <ac:spMkLst>
            <pc:docMk/>
            <pc:sldMk cId="2677406500" sldId="265"/>
            <ac:spMk id="2" creationId="{EED1DC09-EE6B-69DC-F85F-89B6DD8FA25B}"/>
          </ac:spMkLst>
        </pc:spChg>
        <pc:spChg chg="mod">
          <ac:chgData name="Lovell, Rebecca" userId="77a7f383-ba14-4613-89ac-90fe7cd2e7ae" providerId="ADAL" clId="{DE3479CC-E915-4956-BDA4-E28B5CDEABF9}" dt="2024-10-21T07:43:55.661" v="0" actId="313"/>
          <ac:spMkLst>
            <pc:docMk/>
            <pc:sldMk cId="2677406500" sldId="265"/>
            <ac:spMk id="4" creationId="{F54FB9F1-7274-ED93-B4B2-CA5789A35D4F}"/>
          </ac:spMkLst>
        </pc:spChg>
        <pc:picChg chg="mod">
          <ac:chgData name="Lovell, Rebecca" userId="77a7f383-ba14-4613-89ac-90fe7cd2e7ae" providerId="ADAL" clId="{DE3479CC-E915-4956-BDA4-E28B5CDEABF9}" dt="2024-10-22T13:39:22.737" v="25" actId="1036"/>
          <ac:picMkLst>
            <pc:docMk/>
            <pc:sldMk cId="2677406500" sldId="265"/>
            <ac:picMk id="3" creationId="{191AA8CB-AD2A-7E26-1C02-8D52DFC91108}"/>
          </ac:picMkLst>
        </pc:picChg>
      </pc:sldChg>
      <pc:sldChg chg="addSp modSp mod">
        <pc:chgData name="Lovell, Rebecca" userId="77a7f383-ba14-4613-89ac-90fe7cd2e7ae" providerId="ADAL" clId="{DE3479CC-E915-4956-BDA4-E28B5CDEABF9}" dt="2024-10-22T13:40:19.642" v="34"/>
        <pc:sldMkLst>
          <pc:docMk/>
          <pc:sldMk cId="3428357806" sldId="266"/>
        </pc:sldMkLst>
        <pc:spChg chg="add mod">
          <ac:chgData name="Lovell, Rebecca" userId="77a7f383-ba14-4613-89ac-90fe7cd2e7ae" providerId="ADAL" clId="{DE3479CC-E915-4956-BDA4-E28B5CDEABF9}" dt="2024-10-22T13:40:19.642" v="34"/>
          <ac:spMkLst>
            <pc:docMk/>
            <pc:sldMk cId="3428357806" sldId="266"/>
            <ac:spMk id="2" creationId="{C1D67BC6-D670-B85D-C97F-7F6AA01F90E8}"/>
          </ac:spMkLst>
        </pc:spChg>
        <pc:picChg chg="mod modCrop">
          <ac:chgData name="Lovell, Rebecca" userId="77a7f383-ba14-4613-89ac-90fe7cd2e7ae" providerId="ADAL" clId="{DE3479CC-E915-4956-BDA4-E28B5CDEABF9}" dt="2024-10-21T07:45:04.731" v="3" actId="732"/>
          <ac:picMkLst>
            <pc:docMk/>
            <pc:sldMk cId="3428357806" sldId="266"/>
            <ac:picMk id="3" creationId="{A1622B3D-4CB8-0757-DD1E-D4B4A599594D}"/>
          </ac:picMkLst>
        </pc:picChg>
      </pc:sldChg>
      <pc:sldChg chg="addSp modSp">
        <pc:chgData name="Lovell, Rebecca" userId="77a7f383-ba14-4613-89ac-90fe7cd2e7ae" providerId="ADAL" clId="{DE3479CC-E915-4956-BDA4-E28B5CDEABF9}" dt="2024-10-22T13:40:27.066" v="36"/>
        <pc:sldMkLst>
          <pc:docMk/>
          <pc:sldMk cId="4238278731" sldId="267"/>
        </pc:sldMkLst>
        <pc:spChg chg="add mod">
          <ac:chgData name="Lovell, Rebecca" userId="77a7f383-ba14-4613-89ac-90fe7cd2e7ae" providerId="ADAL" clId="{DE3479CC-E915-4956-BDA4-E28B5CDEABF9}" dt="2024-10-22T13:40:27.066" v="36"/>
          <ac:spMkLst>
            <pc:docMk/>
            <pc:sldMk cId="4238278731" sldId="267"/>
            <ac:spMk id="2" creationId="{7C56256F-7464-90AB-24F5-F21333ADB8DC}"/>
          </ac:spMkLst>
        </pc:spChg>
      </pc:sldChg>
      <pc:sldChg chg="addSp modSp">
        <pc:chgData name="Lovell, Rebecca" userId="77a7f383-ba14-4613-89ac-90fe7cd2e7ae" providerId="ADAL" clId="{DE3479CC-E915-4956-BDA4-E28B5CDEABF9}" dt="2024-10-22T13:40:31.228" v="37"/>
        <pc:sldMkLst>
          <pc:docMk/>
          <pc:sldMk cId="3256718234" sldId="268"/>
        </pc:sldMkLst>
        <pc:spChg chg="add mod">
          <ac:chgData name="Lovell, Rebecca" userId="77a7f383-ba14-4613-89ac-90fe7cd2e7ae" providerId="ADAL" clId="{DE3479CC-E915-4956-BDA4-E28B5CDEABF9}" dt="2024-10-22T13:40:31.228" v="37"/>
          <ac:spMkLst>
            <pc:docMk/>
            <pc:sldMk cId="3256718234" sldId="268"/>
            <ac:spMk id="2" creationId="{A3462D2A-325B-E638-E8DE-B5257AE07BF8}"/>
          </ac:spMkLst>
        </pc:spChg>
      </pc:sldChg>
      <pc:sldChg chg="addSp modSp">
        <pc:chgData name="Lovell, Rebecca" userId="77a7f383-ba14-4613-89ac-90fe7cd2e7ae" providerId="ADAL" clId="{DE3479CC-E915-4956-BDA4-E28B5CDEABF9}" dt="2024-10-22T13:40:24.039" v="35"/>
        <pc:sldMkLst>
          <pc:docMk/>
          <pc:sldMk cId="753722208" sldId="269"/>
        </pc:sldMkLst>
        <pc:spChg chg="add mod">
          <ac:chgData name="Lovell, Rebecca" userId="77a7f383-ba14-4613-89ac-90fe7cd2e7ae" providerId="ADAL" clId="{DE3479CC-E915-4956-BDA4-E28B5CDEABF9}" dt="2024-10-22T13:40:24.039" v="35"/>
          <ac:spMkLst>
            <pc:docMk/>
            <pc:sldMk cId="753722208" sldId="269"/>
            <ac:spMk id="2" creationId="{41E71406-A5E4-D8FA-41C3-3292EB96C5BD}"/>
          </ac:spMkLst>
        </pc:spChg>
      </pc:sldChg>
      <pc:sldChg chg="addSp modSp mod">
        <pc:chgData name="Lovell, Rebecca" userId="77a7f383-ba14-4613-89ac-90fe7cd2e7ae" providerId="ADAL" clId="{DE3479CC-E915-4956-BDA4-E28B5CDEABF9}" dt="2024-10-22T13:41:11.938" v="51" actId="1036"/>
        <pc:sldMkLst>
          <pc:docMk/>
          <pc:sldMk cId="2673552257" sldId="270"/>
        </pc:sldMkLst>
        <pc:spChg chg="add mod">
          <ac:chgData name="Lovell, Rebecca" userId="77a7f383-ba14-4613-89ac-90fe7cd2e7ae" providerId="ADAL" clId="{DE3479CC-E915-4956-BDA4-E28B5CDEABF9}" dt="2024-10-22T13:40:42.286" v="38"/>
          <ac:spMkLst>
            <pc:docMk/>
            <pc:sldMk cId="2673552257" sldId="270"/>
            <ac:spMk id="2" creationId="{3A61EC7A-698A-1667-5A34-1476E79126BA}"/>
          </ac:spMkLst>
        </pc:spChg>
        <pc:spChg chg="mod">
          <ac:chgData name="Lovell, Rebecca" userId="77a7f383-ba14-4613-89ac-90fe7cd2e7ae" providerId="ADAL" clId="{DE3479CC-E915-4956-BDA4-E28B5CDEABF9}" dt="2024-10-22T13:41:11.938" v="51" actId="1036"/>
          <ac:spMkLst>
            <pc:docMk/>
            <pc:sldMk cId="2673552257" sldId="270"/>
            <ac:spMk id="6" creationId="{A6C82D09-7B2D-E0B8-6A70-61FEA110FFEA}"/>
          </ac:spMkLst>
        </pc:spChg>
        <pc:picChg chg="mod">
          <ac:chgData name="Lovell, Rebecca" userId="77a7f383-ba14-4613-89ac-90fe7cd2e7ae" providerId="ADAL" clId="{DE3479CC-E915-4956-BDA4-E28B5CDEABF9}" dt="2024-10-22T13:41:07.472" v="43" actId="1036"/>
          <ac:picMkLst>
            <pc:docMk/>
            <pc:sldMk cId="2673552257" sldId="270"/>
            <ac:picMk id="5" creationId="{BF1307C4-7977-5381-BF66-DC2AC66DF953}"/>
          </ac:picMkLst>
        </pc:picChg>
      </pc:sldChg>
      <pc:sldChg chg="addSp modSp mod">
        <pc:chgData name="Lovell, Rebecca" userId="77a7f383-ba14-4613-89ac-90fe7cd2e7ae" providerId="ADAL" clId="{DE3479CC-E915-4956-BDA4-E28B5CDEABF9}" dt="2024-10-22T13:39:02.458" v="10" actId="1076"/>
        <pc:sldMkLst>
          <pc:docMk/>
          <pc:sldMk cId="469607321" sldId="273"/>
        </pc:sldMkLst>
        <pc:spChg chg="add mod">
          <ac:chgData name="Lovell, Rebecca" userId="77a7f383-ba14-4613-89ac-90fe7cd2e7ae" providerId="ADAL" clId="{DE3479CC-E915-4956-BDA4-E28B5CDEABF9}" dt="2024-10-22T13:39:02.458" v="10" actId="1076"/>
          <ac:spMkLst>
            <pc:docMk/>
            <pc:sldMk cId="469607321" sldId="273"/>
            <ac:spMk id="2" creationId="{20B985F3-F8CE-80CB-0B88-BA48BA3627A6}"/>
          </ac:spMkLst>
        </pc:spChg>
      </pc:sldChg>
      <pc:sldChg chg="addSp modSp mod">
        <pc:chgData name="Lovell, Rebecca" userId="77a7f383-ba14-4613-89ac-90fe7cd2e7ae" providerId="ADAL" clId="{DE3479CC-E915-4956-BDA4-E28B5CDEABF9}" dt="2024-10-22T13:40:13.984" v="33"/>
        <pc:sldMkLst>
          <pc:docMk/>
          <pc:sldMk cId="288786003" sldId="274"/>
        </pc:sldMkLst>
        <pc:spChg chg="add mod">
          <ac:chgData name="Lovell, Rebecca" userId="77a7f383-ba14-4613-89ac-90fe7cd2e7ae" providerId="ADAL" clId="{DE3479CC-E915-4956-BDA4-E28B5CDEABF9}" dt="2024-10-22T13:40:13.984" v="33"/>
          <ac:spMkLst>
            <pc:docMk/>
            <pc:sldMk cId="288786003" sldId="274"/>
            <ac:spMk id="2" creationId="{2467A7F7-F841-70B0-EE45-8EABF96AB99B}"/>
          </ac:spMkLst>
        </pc:spChg>
        <pc:picChg chg="mod">
          <ac:chgData name="Lovell, Rebecca" userId="77a7f383-ba14-4613-89ac-90fe7cd2e7ae" providerId="ADAL" clId="{DE3479CC-E915-4956-BDA4-E28B5CDEABF9}" dt="2024-10-21T07:44:35.501" v="2" actId="1036"/>
          <ac:picMkLst>
            <pc:docMk/>
            <pc:sldMk cId="288786003" sldId="274"/>
            <ac:picMk id="3" creationId="{67BCC701-3901-A51F-95EA-3863AB2FF7D3}"/>
          </ac:picMkLst>
        </pc:picChg>
      </pc:sldChg>
      <pc:sldChg chg="addSp modSp mod">
        <pc:chgData name="Lovell, Rebecca" userId="77a7f383-ba14-4613-89ac-90fe7cd2e7ae" providerId="ADAL" clId="{DE3479CC-E915-4956-BDA4-E28B5CDEABF9}" dt="2024-10-22T13:39:58.423" v="28" actId="1076"/>
        <pc:sldMkLst>
          <pc:docMk/>
          <pc:sldMk cId="3011383018" sldId="275"/>
        </pc:sldMkLst>
        <pc:spChg chg="add mod">
          <ac:chgData name="Lovell, Rebecca" userId="77a7f383-ba14-4613-89ac-90fe7cd2e7ae" providerId="ADAL" clId="{DE3479CC-E915-4956-BDA4-E28B5CDEABF9}" dt="2024-10-22T13:39:50.336" v="26"/>
          <ac:spMkLst>
            <pc:docMk/>
            <pc:sldMk cId="3011383018" sldId="275"/>
            <ac:spMk id="2" creationId="{C1A92A17-E49C-184F-9CC6-4A82E79FE46B}"/>
          </ac:spMkLst>
        </pc:spChg>
        <pc:spChg chg="mod">
          <ac:chgData name="Lovell, Rebecca" userId="77a7f383-ba14-4613-89ac-90fe7cd2e7ae" providerId="ADAL" clId="{DE3479CC-E915-4956-BDA4-E28B5CDEABF9}" dt="2024-10-22T13:39:58.423" v="28" actId="1076"/>
          <ac:spMkLst>
            <pc:docMk/>
            <pc:sldMk cId="3011383018" sldId="275"/>
            <ac:spMk id="5" creationId="{5EB983F8-CDDB-1516-7440-BEFDE01EA278}"/>
          </ac:spMkLst>
        </pc:spChg>
      </pc:sldChg>
      <pc:sldChg chg="addSp modSp">
        <pc:chgData name="Lovell, Rebecca" userId="77a7f383-ba14-4613-89ac-90fe7cd2e7ae" providerId="ADAL" clId="{DE3479CC-E915-4956-BDA4-E28B5CDEABF9}" dt="2024-10-22T13:40:01.608" v="29"/>
        <pc:sldMkLst>
          <pc:docMk/>
          <pc:sldMk cId="90446666" sldId="276"/>
        </pc:sldMkLst>
        <pc:spChg chg="add mod">
          <ac:chgData name="Lovell, Rebecca" userId="77a7f383-ba14-4613-89ac-90fe7cd2e7ae" providerId="ADAL" clId="{DE3479CC-E915-4956-BDA4-E28B5CDEABF9}" dt="2024-10-22T13:40:01.608" v="29"/>
          <ac:spMkLst>
            <pc:docMk/>
            <pc:sldMk cId="90446666" sldId="276"/>
            <ac:spMk id="2" creationId="{2B66B66A-5316-E357-48ED-194C6DB4473E}"/>
          </ac:spMkLst>
        </pc:spChg>
      </pc:sldChg>
      <pc:sldChg chg="addSp modSp">
        <pc:chgData name="Lovell, Rebecca" userId="77a7f383-ba14-4613-89ac-90fe7cd2e7ae" providerId="ADAL" clId="{DE3479CC-E915-4956-BDA4-E28B5CDEABF9}" dt="2024-10-22T13:39:10.086" v="11"/>
        <pc:sldMkLst>
          <pc:docMk/>
          <pc:sldMk cId="527420098" sldId="277"/>
        </pc:sldMkLst>
        <pc:spChg chg="add mod">
          <ac:chgData name="Lovell, Rebecca" userId="77a7f383-ba14-4613-89ac-90fe7cd2e7ae" providerId="ADAL" clId="{DE3479CC-E915-4956-BDA4-E28B5CDEABF9}" dt="2024-10-22T13:39:10.086" v="11"/>
          <ac:spMkLst>
            <pc:docMk/>
            <pc:sldMk cId="527420098" sldId="277"/>
            <ac:spMk id="2" creationId="{895B213A-7444-41F9-15C2-E577F3737E1C}"/>
          </ac:spMkLst>
        </pc:spChg>
      </pc:sldChg>
      <pc:sldChg chg="addSp modSp">
        <pc:chgData name="Lovell, Rebecca" userId="77a7f383-ba14-4613-89ac-90fe7cd2e7ae" providerId="ADAL" clId="{DE3479CC-E915-4956-BDA4-E28B5CDEABF9}" dt="2024-10-22T13:40:03.819" v="30"/>
        <pc:sldMkLst>
          <pc:docMk/>
          <pc:sldMk cId="1448472098" sldId="278"/>
        </pc:sldMkLst>
        <pc:spChg chg="add mod">
          <ac:chgData name="Lovell, Rebecca" userId="77a7f383-ba14-4613-89ac-90fe7cd2e7ae" providerId="ADAL" clId="{DE3479CC-E915-4956-BDA4-E28B5CDEABF9}" dt="2024-10-22T13:40:03.819" v="30"/>
          <ac:spMkLst>
            <pc:docMk/>
            <pc:sldMk cId="1448472098" sldId="278"/>
            <ac:spMk id="2" creationId="{E540B989-1E05-ACB0-4FC8-8D121DE802F3}"/>
          </ac:spMkLst>
        </pc:spChg>
      </pc:sldChg>
      <pc:sldChg chg="addSp modSp">
        <pc:chgData name="Lovell, Rebecca" userId="77a7f383-ba14-4613-89ac-90fe7cd2e7ae" providerId="ADAL" clId="{DE3479CC-E915-4956-BDA4-E28B5CDEABF9}" dt="2024-10-22T13:40:07.316" v="31"/>
        <pc:sldMkLst>
          <pc:docMk/>
          <pc:sldMk cId="2426281139" sldId="279"/>
        </pc:sldMkLst>
        <pc:spChg chg="add mod">
          <ac:chgData name="Lovell, Rebecca" userId="77a7f383-ba14-4613-89ac-90fe7cd2e7ae" providerId="ADAL" clId="{DE3479CC-E915-4956-BDA4-E28B5CDEABF9}" dt="2024-10-22T13:40:07.316" v="31"/>
          <ac:spMkLst>
            <pc:docMk/>
            <pc:sldMk cId="2426281139" sldId="279"/>
            <ac:spMk id="2" creationId="{F32E3264-ED3A-3150-D4D4-5B097519D5EB}"/>
          </ac:spMkLst>
        </pc:spChg>
      </pc:sldChg>
      <pc:sldChg chg="addSp modSp mod">
        <pc:chgData name="Lovell, Rebecca" userId="77a7f383-ba14-4613-89ac-90fe7cd2e7ae" providerId="ADAL" clId="{DE3479CC-E915-4956-BDA4-E28B5CDEABF9}" dt="2024-10-22T13:40:09.089" v="32"/>
        <pc:sldMkLst>
          <pc:docMk/>
          <pc:sldMk cId="864630258" sldId="280"/>
        </pc:sldMkLst>
        <pc:spChg chg="add mod">
          <ac:chgData name="Lovell, Rebecca" userId="77a7f383-ba14-4613-89ac-90fe7cd2e7ae" providerId="ADAL" clId="{DE3479CC-E915-4956-BDA4-E28B5CDEABF9}" dt="2024-10-22T13:40:09.089" v="32"/>
          <ac:spMkLst>
            <pc:docMk/>
            <pc:sldMk cId="864630258" sldId="280"/>
            <ac:spMk id="2" creationId="{194B0A8E-71FF-3A33-7784-178640BFA300}"/>
          </ac:spMkLst>
        </pc:spChg>
        <pc:spChg chg="mod">
          <ac:chgData name="Lovell, Rebecca" userId="77a7f383-ba14-4613-89ac-90fe7cd2e7ae" providerId="ADAL" clId="{DE3479CC-E915-4956-BDA4-E28B5CDEABF9}" dt="2024-10-21T07:44:20.525" v="1" actId="14100"/>
          <ac:spMkLst>
            <pc:docMk/>
            <pc:sldMk cId="864630258" sldId="280"/>
            <ac:spMk id="4" creationId="{F54FB9F1-7274-ED93-B4B2-CA5789A35D4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882C2-CA1F-729B-3279-3AEEEC7680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3ED23F-358A-9177-50A0-3540BF707B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AE4F8C-AB63-2872-0A55-ADAD571BD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076DF-F0FE-427D-8259-0BA2BE55AEC3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9F8C6-B1FE-B2B9-745E-B25EB259B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75E78-5435-1B08-43D0-E402398C4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D63E6-D943-420B-A5EB-994FC63CC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9625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5A335-5FBD-FD10-4FBA-A46C92A9E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5BD6C-6AC8-920C-52B4-6BE7BE866A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685797-0A79-B795-951D-5AC222698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076DF-F0FE-427D-8259-0BA2BE55AEC3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77DA0A-77EC-0B86-CF4B-5D718E283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1AEE42-AC64-FA92-F695-720929DE8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D63E6-D943-420B-A5EB-994FC63CC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231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C8E48-FFF7-BD74-13B4-7F6D18A3F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B2EBFE-A1BA-720C-7F7E-A9BAF873F4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7C7FB8-26E8-AE71-C445-4D2E2AECB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076DF-F0FE-427D-8259-0BA2BE55AEC3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BCFC5-6AFC-D416-B27E-2BDD3FCA6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279DC5-252D-3D94-EA9E-04BE93B81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D63E6-D943-420B-A5EB-994FC63CC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424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4E9BC-F061-A5D1-CBEE-785727F81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8AC9F-973E-BE7B-29D3-79A7AE4F91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299926-D817-0E33-C25B-B57AFB3C05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1BF2D8-A52E-3B3F-F726-D949EC7DA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076DF-F0FE-427D-8259-0BA2BE55AEC3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2908C9-56D0-E5AB-5226-656C0F273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0424FF-D3B6-8EDE-D127-090B014AC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D63E6-D943-420B-A5EB-994FC63CC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216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90A18-2D81-D24F-FA4E-1E029600D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D804FC-9A72-D2D7-8AC7-87AF6479A2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1115F7-6975-F482-E844-55BAA3A9A5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D002BE-AAE5-4DF1-A0F9-07A3FD7C8A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D05CCB-E8AE-CB24-C3DB-60E704900F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189A9D-E9FD-A169-D83C-A1CAEF1A4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076DF-F0FE-427D-8259-0BA2BE55AEC3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719694-7915-6CBD-0FD1-3441E356A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DBBCE4-A580-85D2-D59B-69FB2EE26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D63E6-D943-420B-A5EB-994FC63CC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8123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662B8-8B11-422F-B4B6-76568CBB4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009EDD-B685-96D4-466C-03A8C70A5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076DF-F0FE-427D-8259-0BA2BE55AEC3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78AE6A-F5E3-D9A2-5D74-9A86A3692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9D5C3D-A800-5FAF-754D-F4B58C715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D63E6-D943-420B-A5EB-994FC63CC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795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2B05B8-B7A8-91BE-9B11-8EFC4E122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076DF-F0FE-427D-8259-0BA2BE55AEC3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4C5890-48B3-20D5-75C2-2AC7F4D27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931EF0-9D31-3520-6734-14E32FAFB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D63E6-D943-420B-A5EB-994FC63CC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133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3E8E7-9535-BC2A-D30F-F6AB8468A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4B40C-5DF8-5B13-3616-5436FAB08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AF7B1-E41E-0BEE-0C8F-472C3032D2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65BF86-6B70-EFD3-3946-1466D0C44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076DF-F0FE-427D-8259-0BA2BE55AEC3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21C2B0-D161-7559-85CE-4E4D39B3D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881802-C6F5-4A18-C24A-48D606760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D63E6-D943-420B-A5EB-994FC63CC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4452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25B70-B7C5-4C95-C453-C8E44AED5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6CE7E3-A021-BF8D-5B8C-8F7A4C22B4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9191B3-AB19-6970-BB95-6948B04CA1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65073C-DEBD-B274-3D27-99C2E4722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076DF-F0FE-427D-8259-0BA2BE55AEC3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B6F465-7AA5-15BD-F261-0B0C0A5C8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3C123C-E6A9-E25C-27CA-CF7126F13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D63E6-D943-420B-A5EB-994FC63CC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73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7CC8B-F258-FE11-1DB5-B0AE8161E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66123B-991B-3BB0-00FF-77574127C3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6C037-0C6F-13F6-DE9A-B4B945579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076DF-F0FE-427D-8259-0BA2BE55AEC3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097DEE-E670-0DAD-E398-2A1A51DE4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AE08AD-5075-FA2A-E648-1A556A563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D63E6-D943-420B-A5EB-994FC63CC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528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031B5E-4336-020F-7B31-E2479B30C0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3F6C74-4788-38A7-977A-1F9120A0CC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DB01C-FC40-794D-63CE-CEBD11155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076DF-F0FE-427D-8259-0BA2BE55AEC3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BFDBCC-2096-9662-1CE7-AF16B1B2B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AC0227-B2CD-7742-287F-2F481587D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D63E6-D943-420B-A5EB-994FC63CC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442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D0BFB7-CB49-F734-F43B-E33A4A263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BAF4B-BB5F-5E78-42FE-8B2195C7F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65E2A-CB1D-FF3A-B6B7-A8F91B1F38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3076DF-F0FE-427D-8259-0BA2BE55AEC3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49A8C-8851-75FB-1967-A0ECE02CC2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C1ED4-3A94-A745-5BAE-15122FCB8E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BD63E6-D943-420B-A5EB-994FC63CC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289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16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aphic of a diagram&#10;&#10;Description automatically generated with medium confidence">
            <a:extLst>
              <a:ext uri="{FF2B5EF4-FFF2-40B4-BE49-F238E27FC236}">
                <a16:creationId xmlns:a16="http://schemas.microsoft.com/office/drawing/2014/main" id="{9C299166-DD06-27A9-5B7A-FDCD725D29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93148" r="1022"/>
          <a:stretch/>
        </p:blipFill>
        <p:spPr>
          <a:xfrm>
            <a:off x="44918" y="6354619"/>
            <a:ext cx="12147082" cy="484909"/>
          </a:xfrm>
          <a:prstGeom prst="rect">
            <a:avLst/>
          </a:prstGeom>
        </p:spPr>
      </p:pic>
      <p:pic>
        <p:nvPicPr>
          <p:cNvPr id="14" name="Picture 13" descr="An orange owl with black lines&#10;&#10;Description automatically generated">
            <a:extLst>
              <a:ext uri="{FF2B5EF4-FFF2-40B4-BE49-F238E27FC236}">
                <a16:creationId xmlns:a16="http://schemas.microsoft.com/office/drawing/2014/main" id="{64805D7B-3A94-859F-5B9C-81B15B75C9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00" y="5754850"/>
            <a:ext cx="928687" cy="76309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FCC56B9-F654-4F38-D162-1B460A428496}"/>
              </a:ext>
            </a:extLst>
          </p:cNvPr>
          <p:cNvCxnSpPr>
            <a:cxnSpLocks/>
          </p:cNvCxnSpPr>
          <p:nvPr/>
        </p:nvCxnSpPr>
        <p:spPr>
          <a:xfrm>
            <a:off x="44918" y="6354619"/>
            <a:ext cx="12082427" cy="0"/>
          </a:xfrm>
          <a:prstGeom prst="line">
            <a:avLst/>
          </a:prstGeom>
          <a:ln>
            <a:solidFill>
              <a:srgbClr val="FF70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94876A1-2E6B-E018-A106-7F89B261C7D9}"/>
              </a:ext>
            </a:extLst>
          </p:cNvPr>
          <p:cNvSpPr txBox="1"/>
          <p:nvPr/>
        </p:nvSpPr>
        <p:spPr>
          <a:xfrm>
            <a:off x="470517" y="390619"/>
            <a:ext cx="10200442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2F7341"/>
                </a:solidFill>
              </a:rPr>
              <a:t>National Evaluation of the Preventing and Tackling Mental Ill Health through Green Social Prescribing Project</a:t>
            </a:r>
          </a:p>
          <a:p>
            <a:endParaRPr lang="en-GB" sz="4000" b="1" dirty="0">
              <a:solidFill>
                <a:srgbClr val="6F9A78"/>
              </a:solidFill>
            </a:endParaRPr>
          </a:p>
          <a:p>
            <a:r>
              <a:rPr lang="en-GB" sz="4000" b="1" dirty="0">
                <a:solidFill>
                  <a:srgbClr val="FF7034"/>
                </a:solidFill>
              </a:rPr>
              <a:t>Short Infographic slide deck </a:t>
            </a:r>
          </a:p>
          <a:p>
            <a:endParaRPr lang="en-GB" sz="4000" b="1" dirty="0">
              <a:solidFill>
                <a:srgbClr val="FF7034"/>
              </a:solidFill>
            </a:endParaRPr>
          </a:p>
          <a:p>
            <a:r>
              <a:rPr lang="en-GB" sz="4000" b="1" dirty="0">
                <a:solidFill>
                  <a:srgbClr val="6F9A78"/>
                </a:solidFill>
              </a:rPr>
              <a:t>Set 1. Information for commissioners</a:t>
            </a:r>
          </a:p>
          <a:p>
            <a:r>
              <a:rPr lang="en-GB" sz="4000" b="1" dirty="0">
                <a:solidFill>
                  <a:srgbClr val="6F9A78"/>
                </a:solidFill>
              </a:rPr>
              <a:t>Set 2. What is green social prescribing?</a:t>
            </a:r>
          </a:p>
          <a:p>
            <a:endParaRPr lang="en-GB" sz="4000" b="1" dirty="0">
              <a:solidFill>
                <a:srgbClr val="FF7034"/>
              </a:solidFill>
            </a:endParaRPr>
          </a:p>
          <a:p>
            <a:endParaRPr lang="en-GB" sz="4000" b="1" dirty="0">
              <a:solidFill>
                <a:srgbClr val="FF7034"/>
              </a:solidFill>
            </a:endParaRP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20B985F3-F8CE-80CB-0B88-BA48BA3627A6}"/>
              </a:ext>
            </a:extLst>
          </p:cNvPr>
          <p:cNvSpPr txBox="1"/>
          <p:nvPr/>
        </p:nvSpPr>
        <p:spPr>
          <a:xfrm>
            <a:off x="22459" y="5993651"/>
            <a:ext cx="1219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Haywood, A. et al. </a:t>
            </a:r>
            <a:r>
              <a:rPr lang="en-GB" sz="1200" i="1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National Evaluation of the Preventing and Tackling Mental Ill Health through Green Social Prescribing Project</a:t>
            </a:r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2024. Defra.</a:t>
            </a:r>
            <a:endParaRPr lang="en-GB" sz="1400" dirty="0">
              <a:solidFill>
                <a:srgbClr val="30724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05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person riding a bicycle with a dog in a basket&#10;&#10;Description automatically generated">
            <a:extLst>
              <a:ext uri="{FF2B5EF4-FFF2-40B4-BE49-F238E27FC236}">
                <a16:creationId xmlns:a16="http://schemas.microsoft.com/office/drawing/2014/main" id="{0B01EC7D-775E-305C-F8B6-22921C8BF8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500" y="3845621"/>
            <a:ext cx="3579841" cy="2508997"/>
          </a:xfrm>
          <a:prstGeom prst="rect">
            <a:avLst/>
          </a:prstGeom>
        </p:spPr>
      </p:pic>
      <p:pic>
        <p:nvPicPr>
          <p:cNvPr id="7" name="Picture 6" descr="A graphic of a diagram&#10;&#10;Description automatically generated with medium confidence">
            <a:extLst>
              <a:ext uri="{FF2B5EF4-FFF2-40B4-BE49-F238E27FC236}">
                <a16:creationId xmlns:a16="http://schemas.microsoft.com/office/drawing/2014/main" id="{9C299166-DD06-27A9-5B7A-FDCD725D29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93148" r="1022"/>
          <a:stretch/>
        </p:blipFill>
        <p:spPr>
          <a:xfrm>
            <a:off x="44918" y="6354619"/>
            <a:ext cx="12147082" cy="48490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FCC56B9-F654-4F38-D162-1B460A428496}"/>
              </a:ext>
            </a:extLst>
          </p:cNvPr>
          <p:cNvCxnSpPr>
            <a:cxnSpLocks/>
          </p:cNvCxnSpPr>
          <p:nvPr/>
        </p:nvCxnSpPr>
        <p:spPr>
          <a:xfrm>
            <a:off x="44918" y="6354619"/>
            <a:ext cx="12082427" cy="0"/>
          </a:xfrm>
          <a:prstGeom prst="line">
            <a:avLst/>
          </a:prstGeom>
          <a:ln>
            <a:solidFill>
              <a:srgbClr val="FF70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94876A1-2E6B-E018-A106-7F89B261C7D9}"/>
              </a:ext>
            </a:extLst>
          </p:cNvPr>
          <p:cNvSpPr txBox="1"/>
          <p:nvPr/>
        </p:nvSpPr>
        <p:spPr>
          <a:xfrm>
            <a:off x="470517" y="390619"/>
            <a:ext cx="1020044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>
                <a:solidFill>
                  <a:srgbClr val="2F7341"/>
                </a:solidFill>
              </a:rPr>
              <a:t>National Evaluation of the Preventing and Tackling Mental Ill Health through Green Social Prescribing Project</a:t>
            </a:r>
          </a:p>
          <a:p>
            <a:endParaRPr lang="en-GB" sz="4000" b="1">
              <a:solidFill>
                <a:srgbClr val="6F9A78"/>
              </a:solidFill>
            </a:endParaRPr>
          </a:p>
          <a:p>
            <a:r>
              <a:rPr lang="en-GB" sz="4000" b="1">
                <a:solidFill>
                  <a:srgbClr val="FF7034"/>
                </a:solidFill>
              </a:rPr>
              <a:t>Set 1. Information for commissioners</a:t>
            </a:r>
          </a:p>
          <a:p>
            <a:endParaRPr lang="en-GB" sz="4000" b="1">
              <a:solidFill>
                <a:srgbClr val="FF7034"/>
              </a:solidFill>
            </a:endParaRP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20B985F3-F8CE-80CB-0B88-BA48BA3627A6}"/>
              </a:ext>
            </a:extLst>
          </p:cNvPr>
          <p:cNvSpPr txBox="1"/>
          <p:nvPr/>
        </p:nvSpPr>
        <p:spPr>
          <a:xfrm>
            <a:off x="0" y="18472"/>
            <a:ext cx="1219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Haywood, A. et al. </a:t>
            </a:r>
            <a:r>
              <a:rPr lang="en-GB" sz="1200" i="1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National Evaluation of the Preventing and Tackling Mental Ill Health through Green Social Prescribing Project</a:t>
            </a:r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2024. Defra.</a:t>
            </a:r>
            <a:endParaRPr lang="en-GB" sz="1400" dirty="0">
              <a:solidFill>
                <a:srgbClr val="30724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607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diagram of a health project&#10;&#10;Description automatically generated with medium confidence">
            <a:extLst>
              <a:ext uri="{FF2B5EF4-FFF2-40B4-BE49-F238E27FC236}">
                <a16:creationId xmlns:a16="http://schemas.microsoft.com/office/drawing/2014/main" id="{ECC0511C-5838-0CA6-A39F-4D142532FD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939"/>
          </a:xfrm>
        </p:spPr>
      </p:pic>
    </p:spTree>
    <p:extLst>
      <p:ext uri="{BB962C8B-B14F-4D97-AF65-F5344CB8AC3E}">
        <p14:creationId xmlns:p14="http://schemas.microsoft.com/office/powerpoint/2010/main" val="2438049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een map with white text&#10;&#10;Description automatically generated">
            <a:extLst>
              <a:ext uri="{FF2B5EF4-FFF2-40B4-BE49-F238E27FC236}">
                <a16:creationId xmlns:a16="http://schemas.microsoft.com/office/drawing/2014/main" id="{7BDB92AB-DE52-88A6-FA63-5A4637A6ED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95"/>
          <a:stretch/>
        </p:blipFill>
        <p:spPr>
          <a:xfrm>
            <a:off x="5845628" y="1407886"/>
            <a:ext cx="6082781" cy="4191000"/>
          </a:xfrm>
          <a:prstGeom prst="rect">
            <a:avLst/>
          </a:prstGeom>
        </p:spPr>
      </p:pic>
      <p:pic>
        <p:nvPicPr>
          <p:cNvPr id="7" name="Picture 6" descr="A graphic of a diagram&#10;&#10;Description automatically generated with medium confidence">
            <a:extLst>
              <a:ext uri="{FF2B5EF4-FFF2-40B4-BE49-F238E27FC236}">
                <a16:creationId xmlns:a16="http://schemas.microsoft.com/office/drawing/2014/main" id="{9C299166-DD06-27A9-5B7A-FDCD725D29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93148" r="1022"/>
          <a:stretch/>
        </p:blipFill>
        <p:spPr>
          <a:xfrm>
            <a:off x="44918" y="6354619"/>
            <a:ext cx="12147082" cy="48490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FCC56B9-F654-4F38-D162-1B460A428496}"/>
              </a:ext>
            </a:extLst>
          </p:cNvPr>
          <p:cNvCxnSpPr>
            <a:cxnSpLocks/>
          </p:cNvCxnSpPr>
          <p:nvPr/>
        </p:nvCxnSpPr>
        <p:spPr>
          <a:xfrm>
            <a:off x="44918" y="6354619"/>
            <a:ext cx="12082427" cy="0"/>
          </a:xfrm>
          <a:prstGeom prst="line">
            <a:avLst/>
          </a:prstGeom>
          <a:ln>
            <a:solidFill>
              <a:srgbClr val="FF70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54FB9F1-7274-ED93-B4B2-CA5789A35D4F}"/>
              </a:ext>
            </a:extLst>
          </p:cNvPr>
          <p:cNvSpPr txBox="1"/>
          <p:nvPr/>
        </p:nvSpPr>
        <p:spPr>
          <a:xfrm>
            <a:off x="398951" y="1887635"/>
            <a:ext cx="569704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>
                <a:solidFill>
                  <a:srgbClr val="6F9A78"/>
                </a:solidFill>
              </a:rPr>
              <a:t>A two year £5.77m cross government Shared Outcomes Fund initiative to improve the use of nature-based settings and activities to improve mental health and wellbeing</a:t>
            </a:r>
            <a:endParaRPr lang="en-GB" sz="4000" b="1">
              <a:solidFill>
                <a:srgbClr val="6F9A78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B983F8-CDDB-1516-7440-BEFDE01EA278}"/>
              </a:ext>
            </a:extLst>
          </p:cNvPr>
          <p:cNvSpPr txBox="1"/>
          <p:nvPr/>
        </p:nvSpPr>
        <p:spPr>
          <a:xfrm>
            <a:off x="422153" y="390619"/>
            <a:ext cx="1157557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>
                <a:solidFill>
                  <a:srgbClr val="2F7341"/>
                </a:solidFill>
              </a:rPr>
              <a:t>About the Green Social Prescribing Test and Learn programme </a:t>
            </a:r>
            <a:endParaRPr lang="en-GB" sz="4000" b="1">
              <a:solidFill>
                <a:srgbClr val="6F9A78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B81984-6CDF-7C2B-740D-F45201BA83A4}"/>
              </a:ext>
            </a:extLst>
          </p:cNvPr>
          <p:cNvSpPr txBox="1"/>
          <p:nvPr/>
        </p:nvSpPr>
        <p:spPr>
          <a:xfrm>
            <a:off x="398951" y="4775727"/>
            <a:ext cx="625681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>
                <a:solidFill>
                  <a:srgbClr val="FF7034"/>
                </a:solidFill>
              </a:rPr>
              <a:t>8,339 individuals were supported across seven sites in England </a:t>
            </a:r>
            <a:endParaRPr lang="en-GB" sz="4000" b="1">
              <a:solidFill>
                <a:srgbClr val="FF7034"/>
              </a:solidFill>
            </a:endParaRPr>
          </a:p>
        </p:txBody>
      </p:sp>
      <p:pic>
        <p:nvPicPr>
          <p:cNvPr id="11" name="Picture 10" descr="An orange owl with black background&#10;&#10;Description automatically generated">
            <a:extLst>
              <a:ext uri="{FF2B5EF4-FFF2-40B4-BE49-F238E27FC236}">
                <a16:creationId xmlns:a16="http://schemas.microsoft.com/office/drawing/2014/main" id="{9E1754D9-BD75-1D8C-FAFA-DF24014BB6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8491" y="2338843"/>
            <a:ext cx="343053" cy="559543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895B213A-7444-41F9-15C2-E577F3737E1C}"/>
              </a:ext>
            </a:extLst>
          </p:cNvPr>
          <p:cNvSpPr txBox="1"/>
          <p:nvPr/>
        </p:nvSpPr>
        <p:spPr>
          <a:xfrm>
            <a:off x="0" y="18472"/>
            <a:ext cx="1219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Haywood, A. et al. </a:t>
            </a:r>
            <a:r>
              <a:rPr lang="en-GB" sz="1200" i="1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National Evaluation of the Preventing and Tackling Mental Ill Health through Green Social Prescribing Project</a:t>
            </a:r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2024. Defra.</a:t>
            </a:r>
            <a:endParaRPr lang="en-GB" sz="1400" dirty="0">
              <a:solidFill>
                <a:srgbClr val="30724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420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1AA8CB-AD2A-7E26-1C02-8D52DFC91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45" y="126464"/>
            <a:ext cx="4777390" cy="6442890"/>
          </a:xfrm>
          <a:prstGeom prst="rect">
            <a:avLst/>
          </a:prstGeom>
        </p:spPr>
      </p:pic>
      <p:pic>
        <p:nvPicPr>
          <p:cNvPr id="7" name="Picture 6" descr="A graphic of a diagram&#10;&#10;Description automatically generated with medium confidence">
            <a:extLst>
              <a:ext uri="{FF2B5EF4-FFF2-40B4-BE49-F238E27FC236}">
                <a16:creationId xmlns:a16="http://schemas.microsoft.com/office/drawing/2014/main" id="{9C299166-DD06-27A9-5B7A-FDCD725D29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93148" r="1022"/>
          <a:stretch/>
        </p:blipFill>
        <p:spPr>
          <a:xfrm>
            <a:off x="44918" y="6354619"/>
            <a:ext cx="12147082" cy="48490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FCC56B9-F654-4F38-D162-1B460A428496}"/>
              </a:ext>
            </a:extLst>
          </p:cNvPr>
          <p:cNvCxnSpPr>
            <a:cxnSpLocks/>
          </p:cNvCxnSpPr>
          <p:nvPr/>
        </p:nvCxnSpPr>
        <p:spPr>
          <a:xfrm>
            <a:off x="44918" y="6354619"/>
            <a:ext cx="12082427" cy="0"/>
          </a:xfrm>
          <a:prstGeom prst="line">
            <a:avLst/>
          </a:prstGeom>
          <a:ln>
            <a:solidFill>
              <a:srgbClr val="FF70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54FB9F1-7274-ED93-B4B2-CA5789A35D4F}"/>
              </a:ext>
            </a:extLst>
          </p:cNvPr>
          <p:cNvSpPr txBox="1"/>
          <p:nvPr/>
        </p:nvSpPr>
        <p:spPr>
          <a:xfrm>
            <a:off x="5547811" y="1968045"/>
            <a:ext cx="5987697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>
                <a:solidFill>
                  <a:srgbClr val="6F9A78"/>
                </a:solidFill>
              </a:rPr>
              <a:t>Taking part in green socially prescribed activities resulted in </a:t>
            </a:r>
            <a:r>
              <a:rPr lang="en-GB" sz="2800">
                <a:solidFill>
                  <a:srgbClr val="FF7034"/>
                </a:solidFill>
              </a:rPr>
              <a:t>statistically significant improvements in wellbeing </a:t>
            </a:r>
            <a:r>
              <a:rPr lang="en-GB" sz="2800">
                <a:solidFill>
                  <a:srgbClr val="6F9A78"/>
                </a:solidFill>
              </a:rPr>
              <a:t>measures</a:t>
            </a:r>
          </a:p>
          <a:p>
            <a:endParaRPr lang="en-GB" sz="4000" b="1">
              <a:solidFill>
                <a:srgbClr val="6F9A78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B983F8-CDDB-1516-7440-BEFDE01EA278}"/>
              </a:ext>
            </a:extLst>
          </p:cNvPr>
          <p:cNvSpPr txBox="1"/>
          <p:nvPr/>
        </p:nvSpPr>
        <p:spPr>
          <a:xfrm>
            <a:off x="5547811" y="390619"/>
            <a:ext cx="512314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>
                <a:solidFill>
                  <a:srgbClr val="2F7341"/>
                </a:solidFill>
              </a:rPr>
              <a:t>Impacts of Green Social Prescribing</a:t>
            </a:r>
          </a:p>
          <a:p>
            <a:endParaRPr lang="en-GB" sz="4000" b="1">
              <a:solidFill>
                <a:srgbClr val="6F9A78"/>
              </a:solidFill>
            </a:endParaRPr>
          </a:p>
        </p:txBody>
      </p:sp>
      <p:pic>
        <p:nvPicPr>
          <p:cNvPr id="11" name="Picture 10" descr="A drawing of a butterfly&#10;&#10;Description automatically generated">
            <a:extLst>
              <a:ext uri="{FF2B5EF4-FFF2-40B4-BE49-F238E27FC236}">
                <a16:creationId xmlns:a16="http://schemas.microsoft.com/office/drawing/2014/main" id="{31E78AB9-E3C0-FBA1-0F10-0A12D3F133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49602">
            <a:off x="9840148" y="4218622"/>
            <a:ext cx="1158065" cy="973866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EED1DC09-EE6B-69DC-F85F-89B6DD8FA25B}"/>
              </a:ext>
            </a:extLst>
          </p:cNvPr>
          <p:cNvSpPr txBox="1"/>
          <p:nvPr/>
        </p:nvSpPr>
        <p:spPr>
          <a:xfrm>
            <a:off x="0" y="18472"/>
            <a:ext cx="1219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Haywood, A. et al. </a:t>
            </a:r>
            <a:r>
              <a:rPr lang="en-GB" sz="1200" i="1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National Evaluation of the Preventing and Tackling Mental Ill Health through Green Social Prescribing Project</a:t>
            </a:r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2024. Defra.</a:t>
            </a:r>
            <a:endParaRPr lang="en-GB" sz="1400" dirty="0">
              <a:solidFill>
                <a:srgbClr val="30724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406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people walking on a scale&#10;&#10;Description automatically generated">
            <a:extLst>
              <a:ext uri="{FF2B5EF4-FFF2-40B4-BE49-F238E27FC236}">
                <a16:creationId xmlns:a16="http://schemas.microsoft.com/office/drawing/2014/main" id="{B009445D-4C87-5732-F970-C9B5675DF6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089" y="1251007"/>
            <a:ext cx="7443918" cy="5052855"/>
          </a:xfrm>
          <a:prstGeom prst="rect">
            <a:avLst/>
          </a:prstGeom>
        </p:spPr>
      </p:pic>
      <p:pic>
        <p:nvPicPr>
          <p:cNvPr id="7" name="Picture 6" descr="A graphic of a diagram&#10;&#10;Description automatically generated with medium confidence">
            <a:extLst>
              <a:ext uri="{FF2B5EF4-FFF2-40B4-BE49-F238E27FC236}">
                <a16:creationId xmlns:a16="http://schemas.microsoft.com/office/drawing/2014/main" id="{9C299166-DD06-27A9-5B7A-FDCD725D29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93148" r="1022"/>
          <a:stretch/>
        </p:blipFill>
        <p:spPr>
          <a:xfrm>
            <a:off x="44918" y="6354619"/>
            <a:ext cx="12147082" cy="48490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FCC56B9-F654-4F38-D162-1B460A428496}"/>
              </a:ext>
            </a:extLst>
          </p:cNvPr>
          <p:cNvCxnSpPr>
            <a:cxnSpLocks/>
          </p:cNvCxnSpPr>
          <p:nvPr/>
        </p:nvCxnSpPr>
        <p:spPr>
          <a:xfrm>
            <a:off x="44918" y="6354619"/>
            <a:ext cx="12082427" cy="0"/>
          </a:xfrm>
          <a:prstGeom prst="line">
            <a:avLst/>
          </a:prstGeom>
          <a:ln>
            <a:solidFill>
              <a:srgbClr val="FF70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54FB9F1-7274-ED93-B4B2-CA5789A35D4F}"/>
              </a:ext>
            </a:extLst>
          </p:cNvPr>
          <p:cNvSpPr txBox="1"/>
          <p:nvPr/>
        </p:nvSpPr>
        <p:spPr>
          <a:xfrm>
            <a:off x="424664" y="1536174"/>
            <a:ext cx="6915935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>
                <a:solidFill>
                  <a:srgbClr val="6F9A78"/>
                </a:solidFill>
              </a:rPr>
              <a:t>Targeting green social prescribed activities towards people and communities with  poorer health outcomes, linked to factors such as structural disadvantage and ethnicity, proved successful </a:t>
            </a:r>
          </a:p>
          <a:p>
            <a:endParaRPr lang="en-GB" sz="2400" b="1">
              <a:solidFill>
                <a:srgbClr val="6F9A78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B983F8-CDDB-1516-7440-BEFDE01EA278}"/>
              </a:ext>
            </a:extLst>
          </p:cNvPr>
          <p:cNvSpPr txBox="1"/>
          <p:nvPr/>
        </p:nvSpPr>
        <p:spPr>
          <a:xfrm>
            <a:off x="424664" y="561879"/>
            <a:ext cx="87971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2F7341"/>
                </a:solidFill>
              </a:rPr>
              <a:t>Impacts of Green Social Prescribing</a:t>
            </a:r>
            <a:endParaRPr lang="en-GB" sz="4000" b="1" dirty="0">
              <a:solidFill>
                <a:srgbClr val="6F9A78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8C4480-B5B0-7F5E-153E-1DBF1E78FB4A}"/>
              </a:ext>
            </a:extLst>
          </p:cNvPr>
          <p:cNvSpPr txBox="1"/>
          <p:nvPr/>
        </p:nvSpPr>
        <p:spPr>
          <a:xfrm>
            <a:off x="318209" y="3905562"/>
            <a:ext cx="440133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>
                <a:solidFill>
                  <a:srgbClr val="FF7034"/>
                </a:solidFill>
              </a:rPr>
              <a:t>57% of participants were from the most socio-economically deprived areas, and 21% were from ethic minority populations </a:t>
            </a: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C1A92A17-E49C-184F-9CC6-4A82E79FE46B}"/>
              </a:ext>
            </a:extLst>
          </p:cNvPr>
          <p:cNvSpPr txBox="1"/>
          <p:nvPr/>
        </p:nvSpPr>
        <p:spPr>
          <a:xfrm>
            <a:off x="0" y="18472"/>
            <a:ext cx="1219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Haywood, A. et al. </a:t>
            </a:r>
            <a:r>
              <a:rPr lang="en-GB" sz="1200" i="1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National Evaluation of the Preventing and Tackling Mental Ill Health through Green Social Prescribing Project</a:t>
            </a:r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2024. Defra.</a:t>
            </a:r>
            <a:endParaRPr lang="en-GB" sz="1400" dirty="0">
              <a:solidFill>
                <a:srgbClr val="30724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383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tanding on a table&#10;&#10;Description automatically generated">
            <a:extLst>
              <a:ext uri="{FF2B5EF4-FFF2-40B4-BE49-F238E27FC236}">
                <a16:creationId xmlns:a16="http://schemas.microsoft.com/office/drawing/2014/main" id="{4C750F33-005A-DABD-0A5E-C795A3B17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8" y="1240114"/>
            <a:ext cx="7917741" cy="5073703"/>
          </a:xfrm>
          <a:prstGeom prst="rect">
            <a:avLst/>
          </a:prstGeom>
        </p:spPr>
      </p:pic>
      <p:pic>
        <p:nvPicPr>
          <p:cNvPr id="7" name="Picture 6" descr="A graphic of a diagram&#10;&#10;Description automatically generated with medium confidence">
            <a:extLst>
              <a:ext uri="{FF2B5EF4-FFF2-40B4-BE49-F238E27FC236}">
                <a16:creationId xmlns:a16="http://schemas.microsoft.com/office/drawing/2014/main" id="{9C299166-DD06-27A9-5B7A-FDCD725D29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93148" r="1022"/>
          <a:stretch/>
        </p:blipFill>
        <p:spPr>
          <a:xfrm>
            <a:off x="44918" y="6354619"/>
            <a:ext cx="12147082" cy="48490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FCC56B9-F654-4F38-D162-1B460A428496}"/>
              </a:ext>
            </a:extLst>
          </p:cNvPr>
          <p:cNvCxnSpPr>
            <a:cxnSpLocks/>
          </p:cNvCxnSpPr>
          <p:nvPr/>
        </p:nvCxnSpPr>
        <p:spPr>
          <a:xfrm>
            <a:off x="44918" y="6354619"/>
            <a:ext cx="12082427" cy="0"/>
          </a:xfrm>
          <a:prstGeom prst="line">
            <a:avLst/>
          </a:prstGeom>
          <a:ln>
            <a:solidFill>
              <a:srgbClr val="FF70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54FB9F1-7274-ED93-B4B2-CA5789A35D4F}"/>
              </a:ext>
            </a:extLst>
          </p:cNvPr>
          <p:cNvSpPr txBox="1"/>
          <p:nvPr/>
        </p:nvSpPr>
        <p:spPr>
          <a:xfrm>
            <a:off x="3482154" y="1176544"/>
            <a:ext cx="839234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>
                <a:solidFill>
                  <a:srgbClr val="6F9A78"/>
                </a:solidFill>
              </a:rPr>
              <a:t>Green social prescribing was shown to be cost-efficient when compared to other standard therapies (e.g. CBT)</a:t>
            </a:r>
          </a:p>
          <a:p>
            <a:endParaRPr lang="en-GB" sz="2400" b="1">
              <a:solidFill>
                <a:srgbClr val="6F9A78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B983F8-CDDB-1516-7440-BEFDE01EA278}"/>
              </a:ext>
            </a:extLst>
          </p:cNvPr>
          <p:cNvSpPr txBox="1"/>
          <p:nvPr/>
        </p:nvSpPr>
        <p:spPr>
          <a:xfrm>
            <a:off x="354326" y="427856"/>
            <a:ext cx="936243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>
                <a:solidFill>
                  <a:srgbClr val="2F7341"/>
                </a:solidFill>
              </a:rPr>
              <a:t>Impacts of Green Social Prescribing</a:t>
            </a:r>
            <a:endParaRPr lang="en-GB" sz="4000" b="1">
              <a:solidFill>
                <a:srgbClr val="6F9A78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8C4480-B5B0-7F5E-153E-1DBF1E78FB4A}"/>
              </a:ext>
            </a:extLst>
          </p:cNvPr>
          <p:cNvSpPr txBox="1"/>
          <p:nvPr/>
        </p:nvSpPr>
        <p:spPr>
          <a:xfrm>
            <a:off x="7989819" y="2803746"/>
            <a:ext cx="375568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rgbClr val="FF7034"/>
                </a:solidFill>
              </a:rPr>
              <a:t>The GSP project resulted in a Social Return on Investment of £1.88 for each £1 invested</a:t>
            </a: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2B66B66A-5316-E357-48ED-194C6DB4473E}"/>
              </a:ext>
            </a:extLst>
          </p:cNvPr>
          <p:cNvSpPr txBox="1"/>
          <p:nvPr/>
        </p:nvSpPr>
        <p:spPr>
          <a:xfrm>
            <a:off x="0" y="18472"/>
            <a:ext cx="1219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Haywood, A. et al. </a:t>
            </a:r>
            <a:r>
              <a:rPr lang="en-GB" sz="1200" i="1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National Evaluation of the Preventing and Tackling Mental Ill Health through Green Social Prescribing Project</a:t>
            </a:r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2024. Defra.</a:t>
            </a:r>
            <a:endParaRPr lang="en-GB" sz="1400" dirty="0">
              <a:solidFill>
                <a:srgbClr val="30724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46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holding a megaphone&#10;&#10;Description automatically generated">
            <a:extLst>
              <a:ext uri="{FF2B5EF4-FFF2-40B4-BE49-F238E27FC236}">
                <a16:creationId xmlns:a16="http://schemas.microsoft.com/office/drawing/2014/main" id="{2E6942A5-F6F1-240A-782F-01406559F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54" y="321538"/>
            <a:ext cx="8380845" cy="6239014"/>
          </a:xfrm>
          <a:prstGeom prst="rect">
            <a:avLst/>
          </a:prstGeom>
        </p:spPr>
      </p:pic>
      <p:pic>
        <p:nvPicPr>
          <p:cNvPr id="7" name="Picture 6" descr="A graphic of a diagram&#10;&#10;Description automatically generated with medium confidence">
            <a:extLst>
              <a:ext uri="{FF2B5EF4-FFF2-40B4-BE49-F238E27FC236}">
                <a16:creationId xmlns:a16="http://schemas.microsoft.com/office/drawing/2014/main" id="{9C299166-DD06-27A9-5B7A-FDCD725D29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93148" r="1022"/>
          <a:stretch/>
        </p:blipFill>
        <p:spPr>
          <a:xfrm>
            <a:off x="44918" y="6354619"/>
            <a:ext cx="12147082" cy="48490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FCC56B9-F654-4F38-D162-1B460A428496}"/>
              </a:ext>
            </a:extLst>
          </p:cNvPr>
          <p:cNvCxnSpPr>
            <a:cxnSpLocks/>
          </p:cNvCxnSpPr>
          <p:nvPr/>
        </p:nvCxnSpPr>
        <p:spPr>
          <a:xfrm>
            <a:off x="44918" y="6354619"/>
            <a:ext cx="12082427" cy="0"/>
          </a:xfrm>
          <a:prstGeom prst="line">
            <a:avLst/>
          </a:prstGeom>
          <a:ln>
            <a:solidFill>
              <a:srgbClr val="FF70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54FB9F1-7274-ED93-B4B2-CA5789A35D4F}"/>
              </a:ext>
            </a:extLst>
          </p:cNvPr>
          <p:cNvSpPr txBox="1"/>
          <p:nvPr/>
        </p:nvSpPr>
        <p:spPr>
          <a:xfrm>
            <a:off x="8407400" y="2016318"/>
            <a:ext cx="31496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2800">
                <a:solidFill>
                  <a:srgbClr val="6F9A78"/>
                </a:solidFill>
              </a:rPr>
              <a:t>Clarity relating to monitoring and evaluation ensures </a:t>
            </a:r>
            <a:r>
              <a:rPr lang="en-GB" sz="2800">
                <a:solidFill>
                  <a:srgbClr val="FF7034"/>
                </a:solidFill>
              </a:rPr>
              <a:t>data informs future funding and delivery</a:t>
            </a:r>
          </a:p>
          <a:p>
            <a:endParaRPr lang="en-GB" sz="2400" b="1">
              <a:solidFill>
                <a:srgbClr val="6F9A78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B983F8-CDDB-1516-7440-BEFDE01EA278}"/>
              </a:ext>
            </a:extLst>
          </p:cNvPr>
          <p:cNvSpPr txBox="1"/>
          <p:nvPr/>
        </p:nvSpPr>
        <p:spPr>
          <a:xfrm>
            <a:off x="2730500" y="413903"/>
            <a:ext cx="88265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4000" b="1">
                <a:solidFill>
                  <a:srgbClr val="2F7341"/>
                </a:solidFill>
              </a:rPr>
              <a:t>Strengthening the Green Social Prescribing system </a:t>
            </a:r>
            <a:endParaRPr lang="en-GB" sz="4000" b="1">
              <a:solidFill>
                <a:srgbClr val="6F9A78"/>
              </a:solidFill>
            </a:endParaRP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E540B989-1E05-ACB0-4FC8-8D121DE802F3}"/>
              </a:ext>
            </a:extLst>
          </p:cNvPr>
          <p:cNvSpPr txBox="1"/>
          <p:nvPr/>
        </p:nvSpPr>
        <p:spPr>
          <a:xfrm>
            <a:off x="0" y="18472"/>
            <a:ext cx="1219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Haywood, A. et al. </a:t>
            </a:r>
            <a:r>
              <a:rPr lang="en-GB" sz="1200" i="1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National Evaluation of the Preventing and Tackling Mental Ill Health through Green Social Prescribing Project</a:t>
            </a:r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2024. Defra.</a:t>
            </a:r>
            <a:endParaRPr lang="en-GB" sz="1400" dirty="0">
              <a:solidFill>
                <a:srgbClr val="30724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472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on a leaf&#10;&#10;Description automatically generated">
            <a:extLst>
              <a:ext uri="{FF2B5EF4-FFF2-40B4-BE49-F238E27FC236}">
                <a16:creationId xmlns:a16="http://schemas.microsoft.com/office/drawing/2014/main" id="{CD87B3D2-355B-45D4-263A-A0D0319DE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800" y="2008856"/>
            <a:ext cx="8078474" cy="4345762"/>
          </a:xfrm>
          <a:prstGeom prst="rect">
            <a:avLst/>
          </a:prstGeom>
        </p:spPr>
      </p:pic>
      <p:pic>
        <p:nvPicPr>
          <p:cNvPr id="7" name="Picture 6" descr="A graphic of a diagram&#10;&#10;Description automatically generated with medium confidence">
            <a:extLst>
              <a:ext uri="{FF2B5EF4-FFF2-40B4-BE49-F238E27FC236}">
                <a16:creationId xmlns:a16="http://schemas.microsoft.com/office/drawing/2014/main" id="{9C299166-DD06-27A9-5B7A-FDCD725D29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93148" r="1022"/>
          <a:stretch/>
        </p:blipFill>
        <p:spPr>
          <a:xfrm>
            <a:off x="44918" y="6354619"/>
            <a:ext cx="12147082" cy="48490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FCC56B9-F654-4F38-D162-1B460A428496}"/>
              </a:ext>
            </a:extLst>
          </p:cNvPr>
          <p:cNvCxnSpPr>
            <a:cxnSpLocks/>
          </p:cNvCxnSpPr>
          <p:nvPr/>
        </p:nvCxnSpPr>
        <p:spPr>
          <a:xfrm>
            <a:off x="44918" y="6354619"/>
            <a:ext cx="12082427" cy="0"/>
          </a:xfrm>
          <a:prstGeom prst="line">
            <a:avLst/>
          </a:prstGeom>
          <a:ln>
            <a:solidFill>
              <a:srgbClr val="FF70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54FB9F1-7274-ED93-B4B2-CA5789A35D4F}"/>
              </a:ext>
            </a:extLst>
          </p:cNvPr>
          <p:cNvSpPr txBox="1"/>
          <p:nvPr/>
        </p:nvSpPr>
        <p:spPr>
          <a:xfrm>
            <a:off x="3995424" y="1471507"/>
            <a:ext cx="67183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>
                <a:solidFill>
                  <a:srgbClr val="6F9A78"/>
                </a:solidFill>
              </a:rPr>
              <a:t>Green Social Prescribing success requires collaboration between all statutory and VCSE sector partners </a:t>
            </a:r>
          </a:p>
          <a:p>
            <a:endParaRPr lang="en-GB" sz="2400" b="1">
              <a:solidFill>
                <a:srgbClr val="6F9A78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B983F8-CDDB-1516-7440-BEFDE01EA278}"/>
              </a:ext>
            </a:extLst>
          </p:cNvPr>
          <p:cNvSpPr txBox="1"/>
          <p:nvPr/>
        </p:nvSpPr>
        <p:spPr>
          <a:xfrm>
            <a:off x="354326" y="403989"/>
            <a:ext cx="110963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>
                <a:solidFill>
                  <a:srgbClr val="2F7341"/>
                </a:solidFill>
              </a:rPr>
              <a:t>Strengthening the Green Social Prescribing system </a:t>
            </a:r>
            <a:endParaRPr lang="en-GB" sz="4000" b="1">
              <a:solidFill>
                <a:srgbClr val="6F9A78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8C4480-B5B0-7F5E-153E-1DBF1E78FB4A}"/>
              </a:ext>
            </a:extLst>
          </p:cNvPr>
          <p:cNvSpPr txBox="1"/>
          <p:nvPr/>
        </p:nvSpPr>
        <p:spPr>
          <a:xfrm>
            <a:off x="377188" y="1899393"/>
            <a:ext cx="359537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>
                <a:solidFill>
                  <a:srgbClr val="FF7034"/>
                </a:solidFill>
              </a:rPr>
              <a:t>Advocacy and designing programmes together, including with users, helps ensure a more efficient and effective service that has resilience and sustainability  </a:t>
            </a: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F32E3264-ED3A-3150-D4D4-5B097519D5EB}"/>
              </a:ext>
            </a:extLst>
          </p:cNvPr>
          <p:cNvSpPr txBox="1"/>
          <p:nvPr/>
        </p:nvSpPr>
        <p:spPr>
          <a:xfrm>
            <a:off x="0" y="18472"/>
            <a:ext cx="1219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Haywood, A. et al. </a:t>
            </a:r>
            <a:r>
              <a:rPr lang="en-GB" sz="1200" i="1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National Evaluation of the Preventing and Tackling Mental Ill Health through Green Social Prescribing Project</a:t>
            </a:r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2024. Defra.</a:t>
            </a:r>
            <a:endParaRPr lang="en-GB" sz="1400" dirty="0">
              <a:solidFill>
                <a:srgbClr val="30724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281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artoon of people walking on a mountain&#10;&#10;Description automatically generated">
            <a:extLst>
              <a:ext uri="{FF2B5EF4-FFF2-40B4-BE49-F238E27FC236}">
                <a16:creationId xmlns:a16="http://schemas.microsoft.com/office/drawing/2014/main" id="{17A55873-8AC6-0ED4-7EC3-0F914E96C7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030" y="1561614"/>
            <a:ext cx="9422970" cy="4810993"/>
          </a:xfrm>
          <a:prstGeom prst="rect">
            <a:avLst/>
          </a:prstGeom>
        </p:spPr>
      </p:pic>
      <p:pic>
        <p:nvPicPr>
          <p:cNvPr id="7" name="Picture 6" descr="A graphic of a diagram&#10;&#10;Description automatically generated with medium confidence">
            <a:extLst>
              <a:ext uri="{FF2B5EF4-FFF2-40B4-BE49-F238E27FC236}">
                <a16:creationId xmlns:a16="http://schemas.microsoft.com/office/drawing/2014/main" id="{9C299166-DD06-27A9-5B7A-FDCD725D29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93148" r="1022"/>
          <a:stretch/>
        </p:blipFill>
        <p:spPr>
          <a:xfrm>
            <a:off x="44918" y="6354619"/>
            <a:ext cx="12147082" cy="48490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FCC56B9-F654-4F38-D162-1B460A428496}"/>
              </a:ext>
            </a:extLst>
          </p:cNvPr>
          <p:cNvCxnSpPr>
            <a:cxnSpLocks/>
          </p:cNvCxnSpPr>
          <p:nvPr/>
        </p:nvCxnSpPr>
        <p:spPr>
          <a:xfrm>
            <a:off x="44918" y="6354619"/>
            <a:ext cx="12082427" cy="0"/>
          </a:xfrm>
          <a:prstGeom prst="line">
            <a:avLst/>
          </a:prstGeom>
          <a:ln>
            <a:solidFill>
              <a:srgbClr val="FF70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54FB9F1-7274-ED93-B4B2-CA5789A35D4F}"/>
              </a:ext>
            </a:extLst>
          </p:cNvPr>
          <p:cNvSpPr txBox="1"/>
          <p:nvPr/>
        </p:nvSpPr>
        <p:spPr>
          <a:xfrm>
            <a:off x="4972335" y="1495114"/>
            <a:ext cx="454285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>
                <a:solidFill>
                  <a:srgbClr val="FF7034"/>
                </a:solidFill>
              </a:rPr>
              <a:t>Recognise that building the system of Green Social Prescribing is a long-term change</a:t>
            </a:r>
            <a:endParaRPr lang="en-GB" sz="2400" b="1">
              <a:solidFill>
                <a:srgbClr val="6F9A78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B983F8-CDDB-1516-7440-BEFDE01EA278}"/>
              </a:ext>
            </a:extLst>
          </p:cNvPr>
          <p:cNvSpPr txBox="1"/>
          <p:nvPr/>
        </p:nvSpPr>
        <p:spPr>
          <a:xfrm>
            <a:off x="499918" y="312031"/>
            <a:ext cx="116274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>
                <a:solidFill>
                  <a:srgbClr val="2F7341"/>
                </a:solidFill>
              </a:rPr>
              <a:t>Strengthening the Green Social Prescribing system </a:t>
            </a:r>
            <a:endParaRPr lang="en-GB" sz="4000" b="1">
              <a:solidFill>
                <a:srgbClr val="6F9A78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AFCB74-200F-E0D3-420D-91D7AD9503DE}"/>
              </a:ext>
            </a:extLst>
          </p:cNvPr>
          <p:cNvSpPr txBox="1"/>
          <p:nvPr/>
        </p:nvSpPr>
        <p:spPr>
          <a:xfrm>
            <a:off x="499918" y="1766509"/>
            <a:ext cx="265695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>
                <a:solidFill>
                  <a:srgbClr val="6F9A78"/>
                </a:solidFill>
              </a:rPr>
              <a:t>Acts such as capacity building and funding project managers and green providers will help ensure lasting impact and consistency </a:t>
            </a:r>
            <a:endParaRPr lang="en-GB" sz="2800"/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194B0A8E-71FF-3A33-7784-178640BFA300}"/>
              </a:ext>
            </a:extLst>
          </p:cNvPr>
          <p:cNvSpPr txBox="1"/>
          <p:nvPr/>
        </p:nvSpPr>
        <p:spPr>
          <a:xfrm>
            <a:off x="0" y="18472"/>
            <a:ext cx="1219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Haywood, A. et al. </a:t>
            </a:r>
            <a:r>
              <a:rPr lang="en-GB" sz="1200" i="1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National Evaluation of the Preventing and Tackling Mental Ill Health through Green Social Prescribing Project</a:t>
            </a:r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2024. Defra.</a:t>
            </a:r>
            <a:endParaRPr lang="en-GB" sz="1400" dirty="0">
              <a:solidFill>
                <a:srgbClr val="30724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630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aphic of a diagram&#10;&#10;Description automatically generated with medium confidence">
            <a:extLst>
              <a:ext uri="{FF2B5EF4-FFF2-40B4-BE49-F238E27FC236}">
                <a16:creationId xmlns:a16="http://schemas.microsoft.com/office/drawing/2014/main" id="{9C299166-DD06-27A9-5B7A-FDCD725D29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93148" r="1022"/>
          <a:stretch/>
        </p:blipFill>
        <p:spPr>
          <a:xfrm>
            <a:off x="44918" y="6354619"/>
            <a:ext cx="12147082" cy="484909"/>
          </a:xfrm>
          <a:prstGeom prst="rect">
            <a:avLst/>
          </a:prstGeom>
        </p:spPr>
      </p:pic>
      <p:pic>
        <p:nvPicPr>
          <p:cNvPr id="14" name="Picture 13" descr="An orange owl with black lines&#10;&#10;Description automatically generated">
            <a:extLst>
              <a:ext uri="{FF2B5EF4-FFF2-40B4-BE49-F238E27FC236}">
                <a16:creationId xmlns:a16="http://schemas.microsoft.com/office/drawing/2014/main" id="{64805D7B-3A94-859F-5B9C-81B15B75C9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00" y="5754850"/>
            <a:ext cx="928687" cy="76309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FCC56B9-F654-4F38-D162-1B460A428496}"/>
              </a:ext>
            </a:extLst>
          </p:cNvPr>
          <p:cNvCxnSpPr>
            <a:cxnSpLocks/>
          </p:cNvCxnSpPr>
          <p:nvPr/>
        </p:nvCxnSpPr>
        <p:spPr>
          <a:xfrm>
            <a:off x="44918" y="6354619"/>
            <a:ext cx="12082427" cy="0"/>
          </a:xfrm>
          <a:prstGeom prst="line">
            <a:avLst/>
          </a:prstGeom>
          <a:ln>
            <a:solidFill>
              <a:srgbClr val="FF70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94876A1-2E6B-E018-A106-7F89B261C7D9}"/>
              </a:ext>
            </a:extLst>
          </p:cNvPr>
          <p:cNvSpPr txBox="1"/>
          <p:nvPr/>
        </p:nvSpPr>
        <p:spPr>
          <a:xfrm>
            <a:off x="470517" y="390619"/>
            <a:ext cx="1020044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>
                <a:solidFill>
                  <a:srgbClr val="FF7034"/>
                </a:solidFill>
              </a:rPr>
              <a:t>National Evaluation of the Preventing and Tackling Mental Ill Health through Green Social Prescribing Project</a:t>
            </a:r>
          </a:p>
          <a:p>
            <a:endParaRPr lang="en-GB" sz="4000" b="1">
              <a:solidFill>
                <a:srgbClr val="6F9A78"/>
              </a:solidFill>
            </a:endParaRPr>
          </a:p>
          <a:p>
            <a:r>
              <a:rPr lang="en-GB" sz="4000" b="1">
                <a:solidFill>
                  <a:srgbClr val="2F7341"/>
                </a:solidFill>
              </a:rPr>
              <a:t>Set 2. What is green social prescribing?</a:t>
            </a:r>
          </a:p>
        </p:txBody>
      </p:sp>
      <p:pic>
        <p:nvPicPr>
          <p:cNvPr id="3" name="Picture 2" descr="A cartoon of a person with a green shirt and orange hair&#10;&#10;Description automatically generated">
            <a:extLst>
              <a:ext uri="{FF2B5EF4-FFF2-40B4-BE49-F238E27FC236}">
                <a16:creationId xmlns:a16="http://schemas.microsoft.com/office/drawing/2014/main" id="{67BCC701-3901-A51F-95EA-3863AB2FF7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32"/>
          <a:stretch/>
        </p:blipFill>
        <p:spPr>
          <a:xfrm>
            <a:off x="-32437" y="4288953"/>
            <a:ext cx="1150744" cy="2062014"/>
          </a:xfrm>
          <a:prstGeom prst="rect">
            <a:avLst/>
          </a:prstGeom>
        </p:spPr>
      </p:pic>
      <p:pic>
        <p:nvPicPr>
          <p:cNvPr id="5" name="Picture 4" descr="A yellow bird with orange wings&#10;&#10;Description automatically generated">
            <a:extLst>
              <a:ext uri="{FF2B5EF4-FFF2-40B4-BE49-F238E27FC236}">
                <a16:creationId xmlns:a16="http://schemas.microsoft.com/office/drawing/2014/main" id="{08D9568F-FD0C-59D5-7D6A-FA8B71E4BA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911" y="2404689"/>
            <a:ext cx="607987" cy="484909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2467A7F7-F841-70B0-EE45-8EABF96AB99B}"/>
              </a:ext>
            </a:extLst>
          </p:cNvPr>
          <p:cNvSpPr txBox="1"/>
          <p:nvPr/>
        </p:nvSpPr>
        <p:spPr>
          <a:xfrm>
            <a:off x="0" y="18472"/>
            <a:ext cx="1219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Haywood, A. et al. </a:t>
            </a:r>
            <a:r>
              <a:rPr lang="en-GB" sz="1200" i="1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National Evaluation of the Preventing and Tackling Mental Ill Health through Green Social Prescribing Project</a:t>
            </a:r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2024. Defra.</a:t>
            </a:r>
            <a:endParaRPr lang="en-GB" sz="1400" dirty="0">
              <a:solidFill>
                <a:srgbClr val="30724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86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A901C-EA10-6F11-9E27-F75F357D8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group of people walking in a garden&#10;&#10;Description automatically generated">
            <a:extLst>
              <a:ext uri="{FF2B5EF4-FFF2-40B4-BE49-F238E27FC236}">
                <a16:creationId xmlns:a16="http://schemas.microsoft.com/office/drawing/2014/main" id="{8F070701-637F-E2D0-AEE4-464E159DF1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-4763"/>
            <a:ext cx="12192000" cy="6858939"/>
          </a:xfrm>
        </p:spPr>
      </p:pic>
    </p:spTree>
    <p:extLst>
      <p:ext uri="{BB962C8B-B14F-4D97-AF65-F5344CB8AC3E}">
        <p14:creationId xmlns:p14="http://schemas.microsoft.com/office/powerpoint/2010/main" val="1217631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aphic of a diagram&#10;&#10;Description automatically generated with medium confidence">
            <a:extLst>
              <a:ext uri="{FF2B5EF4-FFF2-40B4-BE49-F238E27FC236}">
                <a16:creationId xmlns:a16="http://schemas.microsoft.com/office/drawing/2014/main" id="{9C299166-DD06-27A9-5B7A-FDCD725D29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93148" r="1022"/>
          <a:stretch/>
        </p:blipFill>
        <p:spPr>
          <a:xfrm>
            <a:off x="44918" y="6354619"/>
            <a:ext cx="12147082" cy="48490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FCC56B9-F654-4F38-D162-1B460A428496}"/>
              </a:ext>
            </a:extLst>
          </p:cNvPr>
          <p:cNvCxnSpPr>
            <a:cxnSpLocks/>
          </p:cNvCxnSpPr>
          <p:nvPr/>
        </p:nvCxnSpPr>
        <p:spPr>
          <a:xfrm>
            <a:off x="44918" y="6354619"/>
            <a:ext cx="12082427" cy="0"/>
          </a:xfrm>
          <a:prstGeom prst="line">
            <a:avLst/>
          </a:prstGeom>
          <a:ln>
            <a:solidFill>
              <a:srgbClr val="FF70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group of people in a bag&#10;&#10;Description automatically generated">
            <a:extLst>
              <a:ext uri="{FF2B5EF4-FFF2-40B4-BE49-F238E27FC236}">
                <a16:creationId xmlns:a16="http://schemas.microsoft.com/office/drawing/2014/main" id="{A1622B3D-4CB8-0757-DD1E-D4B4A59959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"/>
          <a:stretch/>
        </p:blipFill>
        <p:spPr>
          <a:xfrm>
            <a:off x="0" y="-5853"/>
            <a:ext cx="8343900" cy="63604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242B24-B94A-9BD4-EB47-69C3EB4D567A}"/>
              </a:ext>
            </a:extLst>
          </p:cNvPr>
          <p:cNvSpPr txBox="1"/>
          <p:nvPr/>
        </p:nvSpPr>
        <p:spPr>
          <a:xfrm>
            <a:off x="7315200" y="4083119"/>
            <a:ext cx="424064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4000" b="1">
                <a:solidFill>
                  <a:srgbClr val="FF7034"/>
                </a:solidFill>
              </a:rPr>
              <a:t>Green social prescribing can be for </a:t>
            </a:r>
            <a:r>
              <a:rPr lang="en-GB" sz="4000" b="1">
                <a:solidFill>
                  <a:srgbClr val="2F7341"/>
                </a:solidFill>
              </a:rPr>
              <a:t>EVERYONE</a:t>
            </a: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C1D67BC6-D670-B85D-C97F-7F6AA01F90E8}"/>
              </a:ext>
            </a:extLst>
          </p:cNvPr>
          <p:cNvSpPr txBox="1"/>
          <p:nvPr/>
        </p:nvSpPr>
        <p:spPr>
          <a:xfrm>
            <a:off x="0" y="18472"/>
            <a:ext cx="1219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Haywood, A. et al. </a:t>
            </a:r>
            <a:r>
              <a:rPr lang="en-GB" sz="1200" i="1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National Evaluation of the Preventing and Tackling Mental Ill Health through Green Social Prescribing Project</a:t>
            </a:r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2024. Defra.</a:t>
            </a:r>
            <a:endParaRPr lang="en-GB" sz="1400" dirty="0">
              <a:solidFill>
                <a:srgbClr val="30724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357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aphic of a diagram&#10;&#10;Description automatically generated with medium confidence">
            <a:extLst>
              <a:ext uri="{FF2B5EF4-FFF2-40B4-BE49-F238E27FC236}">
                <a16:creationId xmlns:a16="http://schemas.microsoft.com/office/drawing/2014/main" id="{9C299166-DD06-27A9-5B7A-FDCD725D29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93148" r="1022"/>
          <a:stretch/>
        </p:blipFill>
        <p:spPr>
          <a:xfrm>
            <a:off x="44918" y="6354619"/>
            <a:ext cx="12147082" cy="48490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FCC56B9-F654-4F38-D162-1B460A428496}"/>
              </a:ext>
            </a:extLst>
          </p:cNvPr>
          <p:cNvCxnSpPr>
            <a:cxnSpLocks/>
          </p:cNvCxnSpPr>
          <p:nvPr/>
        </p:nvCxnSpPr>
        <p:spPr>
          <a:xfrm>
            <a:off x="44918" y="6354619"/>
            <a:ext cx="12082427" cy="0"/>
          </a:xfrm>
          <a:prstGeom prst="line">
            <a:avLst/>
          </a:prstGeom>
          <a:ln>
            <a:solidFill>
              <a:srgbClr val="FF70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graphic of a person standing in a plant&#10;&#10;Description automatically generated">
            <a:extLst>
              <a:ext uri="{FF2B5EF4-FFF2-40B4-BE49-F238E27FC236}">
                <a16:creationId xmlns:a16="http://schemas.microsoft.com/office/drawing/2014/main" id="{79DF1DFE-0643-DE0B-7EC7-F1311D2D06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345" y="128532"/>
            <a:ext cx="7478000" cy="61590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DB4BF7-AB52-EE3D-A867-41E8D6EBF997}"/>
              </a:ext>
            </a:extLst>
          </p:cNvPr>
          <p:cNvSpPr txBox="1"/>
          <p:nvPr/>
        </p:nvSpPr>
        <p:spPr>
          <a:xfrm>
            <a:off x="499919" y="312031"/>
            <a:ext cx="700578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>
                <a:solidFill>
                  <a:srgbClr val="FF7034"/>
                </a:solidFill>
              </a:rPr>
              <a:t>How do people get to take part in green social prescribing?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32E75F-4DF6-94AC-D169-1158AB974539}"/>
              </a:ext>
            </a:extLst>
          </p:cNvPr>
          <p:cNvSpPr txBox="1"/>
          <p:nvPr/>
        </p:nvSpPr>
        <p:spPr>
          <a:xfrm>
            <a:off x="499919" y="2434522"/>
            <a:ext cx="454198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>
                <a:solidFill>
                  <a:srgbClr val="6F9A78"/>
                </a:solidFill>
              </a:rPr>
              <a:t>People might find out about Green Social Prescribing from: </a:t>
            </a:r>
            <a:endParaRPr lang="en-GB" sz="2800"/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41E71406-A5E4-D8FA-41C3-3292EB96C5BD}"/>
              </a:ext>
            </a:extLst>
          </p:cNvPr>
          <p:cNvSpPr txBox="1"/>
          <p:nvPr/>
        </p:nvSpPr>
        <p:spPr>
          <a:xfrm>
            <a:off x="0" y="18472"/>
            <a:ext cx="1219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Haywood, A. et al. </a:t>
            </a:r>
            <a:r>
              <a:rPr lang="en-GB" sz="1200" i="1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National Evaluation of the Preventing and Tackling Mental Ill Health through Green Social Prescribing Project</a:t>
            </a:r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2024. Defra.</a:t>
            </a:r>
            <a:endParaRPr lang="en-GB" sz="1400" dirty="0">
              <a:solidFill>
                <a:srgbClr val="30724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7222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alking in a park&#10;&#10;Description automatically generated">
            <a:extLst>
              <a:ext uri="{FF2B5EF4-FFF2-40B4-BE49-F238E27FC236}">
                <a16:creationId xmlns:a16="http://schemas.microsoft.com/office/drawing/2014/main" id="{ACB3E26B-2644-04B5-571F-B5352EBA26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400" y="212133"/>
            <a:ext cx="9314624" cy="6142486"/>
          </a:xfrm>
          <a:prstGeom prst="rect">
            <a:avLst/>
          </a:prstGeom>
        </p:spPr>
      </p:pic>
      <p:pic>
        <p:nvPicPr>
          <p:cNvPr id="7" name="Picture 6" descr="A graphic of a diagram&#10;&#10;Description automatically generated with medium confidence">
            <a:extLst>
              <a:ext uri="{FF2B5EF4-FFF2-40B4-BE49-F238E27FC236}">
                <a16:creationId xmlns:a16="http://schemas.microsoft.com/office/drawing/2014/main" id="{9C299166-DD06-27A9-5B7A-FDCD725D29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93148" r="1022"/>
          <a:stretch/>
        </p:blipFill>
        <p:spPr>
          <a:xfrm>
            <a:off x="44918" y="6354619"/>
            <a:ext cx="12147082" cy="48490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FCC56B9-F654-4F38-D162-1B460A428496}"/>
              </a:ext>
            </a:extLst>
          </p:cNvPr>
          <p:cNvCxnSpPr>
            <a:cxnSpLocks/>
          </p:cNvCxnSpPr>
          <p:nvPr/>
        </p:nvCxnSpPr>
        <p:spPr>
          <a:xfrm>
            <a:off x="44918" y="6354619"/>
            <a:ext cx="12082427" cy="0"/>
          </a:xfrm>
          <a:prstGeom prst="line">
            <a:avLst/>
          </a:prstGeom>
          <a:ln>
            <a:solidFill>
              <a:srgbClr val="FF70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C6CC6A2-D674-5436-489E-85F541B7286F}"/>
              </a:ext>
            </a:extLst>
          </p:cNvPr>
          <p:cNvSpPr txBox="1"/>
          <p:nvPr/>
        </p:nvSpPr>
        <p:spPr>
          <a:xfrm>
            <a:off x="499919" y="312031"/>
            <a:ext cx="70057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>
                <a:solidFill>
                  <a:srgbClr val="FF7034"/>
                </a:solidFill>
              </a:rPr>
              <a:t>What kinds of people do green social prescribing?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AAFACA-25B2-D80E-F06F-3EFFCC305753}"/>
              </a:ext>
            </a:extLst>
          </p:cNvPr>
          <p:cNvSpPr txBox="1"/>
          <p:nvPr/>
        </p:nvSpPr>
        <p:spPr>
          <a:xfrm>
            <a:off x="499919" y="1735369"/>
            <a:ext cx="290368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>
                <a:solidFill>
                  <a:srgbClr val="6F9A78"/>
                </a:solidFill>
              </a:rPr>
              <a:t>Some activities will be run for particular groups of people, for example people with mental health conditions, others welcome everyone</a:t>
            </a:r>
            <a:endParaRPr lang="en-GB" sz="28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3D8EB9-0F34-DD05-2BA4-899814290885}"/>
              </a:ext>
            </a:extLst>
          </p:cNvPr>
          <p:cNvSpPr txBox="1"/>
          <p:nvPr/>
        </p:nvSpPr>
        <p:spPr>
          <a:xfrm>
            <a:off x="8788402" y="503380"/>
            <a:ext cx="309162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2800">
                <a:solidFill>
                  <a:srgbClr val="FF7034"/>
                </a:solidFill>
              </a:rPr>
              <a:t>Some people will have lots of experience attending activities in natures, other people have never attended activities like this before </a:t>
            </a: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7C56256F-7464-90AB-24F5-F21333ADB8DC}"/>
              </a:ext>
            </a:extLst>
          </p:cNvPr>
          <p:cNvSpPr txBox="1"/>
          <p:nvPr/>
        </p:nvSpPr>
        <p:spPr>
          <a:xfrm>
            <a:off x="0" y="18472"/>
            <a:ext cx="1219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Haywood, A. et al. </a:t>
            </a:r>
            <a:r>
              <a:rPr lang="en-GB" sz="1200" i="1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National Evaluation of the Preventing and Tackling Mental Ill Health through Green Social Prescribing Project</a:t>
            </a:r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2024. Defra.</a:t>
            </a:r>
            <a:endParaRPr lang="en-GB" sz="1400" dirty="0">
              <a:solidFill>
                <a:srgbClr val="30724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2787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a video game&#10;&#10;Description automatically generated">
            <a:extLst>
              <a:ext uri="{FF2B5EF4-FFF2-40B4-BE49-F238E27FC236}">
                <a16:creationId xmlns:a16="http://schemas.microsoft.com/office/drawing/2014/main" id="{DAE4D04E-3C54-02AF-7D78-3820C0836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898"/>
          <a:stretch/>
        </p:blipFill>
        <p:spPr>
          <a:xfrm>
            <a:off x="64655" y="1489912"/>
            <a:ext cx="12082427" cy="4925457"/>
          </a:xfrm>
          <a:prstGeom prst="rect">
            <a:avLst/>
          </a:prstGeom>
        </p:spPr>
      </p:pic>
      <p:pic>
        <p:nvPicPr>
          <p:cNvPr id="7" name="Picture 6" descr="A graphic of a diagram&#10;&#10;Description automatically generated with medium confidence">
            <a:extLst>
              <a:ext uri="{FF2B5EF4-FFF2-40B4-BE49-F238E27FC236}">
                <a16:creationId xmlns:a16="http://schemas.microsoft.com/office/drawing/2014/main" id="{9C299166-DD06-27A9-5B7A-FDCD725D29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93148" r="1022"/>
          <a:stretch/>
        </p:blipFill>
        <p:spPr>
          <a:xfrm>
            <a:off x="44918" y="6354619"/>
            <a:ext cx="12147082" cy="48490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FCC56B9-F654-4F38-D162-1B460A428496}"/>
              </a:ext>
            </a:extLst>
          </p:cNvPr>
          <p:cNvCxnSpPr>
            <a:cxnSpLocks/>
          </p:cNvCxnSpPr>
          <p:nvPr/>
        </p:nvCxnSpPr>
        <p:spPr>
          <a:xfrm>
            <a:off x="44918" y="6354619"/>
            <a:ext cx="12082427" cy="0"/>
          </a:xfrm>
          <a:prstGeom prst="line">
            <a:avLst/>
          </a:prstGeom>
          <a:ln>
            <a:solidFill>
              <a:srgbClr val="FF70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492CA2E-5F7D-7B26-EED7-D501F68A5C72}"/>
              </a:ext>
            </a:extLst>
          </p:cNvPr>
          <p:cNvSpPr txBox="1"/>
          <p:nvPr/>
        </p:nvSpPr>
        <p:spPr>
          <a:xfrm>
            <a:off x="322118" y="261231"/>
            <a:ext cx="113491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>
                <a:solidFill>
                  <a:srgbClr val="FF7034"/>
                </a:solidFill>
              </a:rPr>
              <a:t>How does green social prescribing help people?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04883D-167A-AE7D-2719-460FDB4DAB2D}"/>
              </a:ext>
            </a:extLst>
          </p:cNvPr>
          <p:cNvSpPr txBox="1"/>
          <p:nvPr/>
        </p:nvSpPr>
        <p:spPr>
          <a:xfrm>
            <a:off x="322118" y="1122051"/>
            <a:ext cx="5253182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>
                <a:solidFill>
                  <a:srgbClr val="6F9A78"/>
                </a:solidFill>
              </a:rPr>
              <a:t>Our research showed that before joining a group most people had low levels of happiness, life satisfaction, and feeling that life was worthwhile and high levels of anxiety compared to most other people in England </a:t>
            </a:r>
            <a:endParaRPr lang="en-GB" sz="28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11A4A-3F8B-B6AF-2E27-7ECB3BA20A49}"/>
              </a:ext>
            </a:extLst>
          </p:cNvPr>
          <p:cNvSpPr txBox="1"/>
          <p:nvPr/>
        </p:nvSpPr>
        <p:spPr>
          <a:xfrm>
            <a:off x="5897418" y="1122051"/>
            <a:ext cx="450388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>
                <a:solidFill>
                  <a:srgbClr val="FF7034"/>
                </a:solidFill>
              </a:rPr>
              <a:t>After taking part most people felt happier, had better life satisfaction, improved feelings that life was worthwhile and felt less anxious</a:t>
            </a: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A3462D2A-325B-E638-E8DE-B5257AE07BF8}"/>
              </a:ext>
            </a:extLst>
          </p:cNvPr>
          <p:cNvSpPr txBox="1"/>
          <p:nvPr/>
        </p:nvSpPr>
        <p:spPr>
          <a:xfrm>
            <a:off x="0" y="18472"/>
            <a:ext cx="1219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Haywood, A. et al. </a:t>
            </a:r>
            <a:r>
              <a:rPr lang="en-GB" sz="1200" i="1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National Evaluation of the Preventing and Tackling Mental Ill Health through Green Social Prescribing Project</a:t>
            </a:r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2024. Defra.</a:t>
            </a:r>
            <a:endParaRPr lang="en-GB" sz="1400" dirty="0">
              <a:solidFill>
                <a:srgbClr val="30724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718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aphic of a diagram&#10;&#10;Description automatically generated with medium confidence">
            <a:extLst>
              <a:ext uri="{FF2B5EF4-FFF2-40B4-BE49-F238E27FC236}">
                <a16:creationId xmlns:a16="http://schemas.microsoft.com/office/drawing/2014/main" id="{9C299166-DD06-27A9-5B7A-FDCD725D29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93148" r="1022"/>
          <a:stretch/>
        </p:blipFill>
        <p:spPr>
          <a:xfrm>
            <a:off x="44918" y="6354619"/>
            <a:ext cx="12147082" cy="48490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FCC56B9-F654-4F38-D162-1B460A428496}"/>
              </a:ext>
            </a:extLst>
          </p:cNvPr>
          <p:cNvCxnSpPr>
            <a:cxnSpLocks/>
          </p:cNvCxnSpPr>
          <p:nvPr/>
        </p:nvCxnSpPr>
        <p:spPr>
          <a:xfrm>
            <a:off x="44918" y="6354619"/>
            <a:ext cx="12082427" cy="0"/>
          </a:xfrm>
          <a:prstGeom prst="line">
            <a:avLst/>
          </a:prstGeom>
          <a:ln>
            <a:solidFill>
              <a:srgbClr val="FF70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group of people walking with trees and text&#10;&#10;Description automatically generated">
            <a:extLst>
              <a:ext uri="{FF2B5EF4-FFF2-40B4-BE49-F238E27FC236}">
                <a16:creationId xmlns:a16="http://schemas.microsoft.com/office/drawing/2014/main" id="{BF1307C4-7977-5381-BF66-DC2AC66DF9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7"/>
          <a:stretch/>
        </p:blipFill>
        <p:spPr>
          <a:xfrm>
            <a:off x="44918" y="2014167"/>
            <a:ext cx="12113138" cy="42753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C82D09-7B2D-E0B8-6A70-61FEA110FFEA}"/>
              </a:ext>
            </a:extLst>
          </p:cNvPr>
          <p:cNvSpPr txBox="1"/>
          <p:nvPr/>
        </p:nvSpPr>
        <p:spPr>
          <a:xfrm>
            <a:off x="257063" y="393276"/>
            <a:ext cx="116274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000" b="1" dirty="0">
                <a:solidFill>
                  <a:srgbClr val="FF7034"/>
                </a:solidFill>
              </a:rPr>
              <a:t>How did other people feel that green social prescribing helped them? </a:t>
            </a:r>
          </a:p>
        </p:txBody>
      </p:sp>
      <p:pic>
        <p:nvPicPr>
          <p:cNvPr id="10" name="Picture 9" descr="A yellow bird with orange beak&#10;&#10;Description automatically generated">
            <a:extLst>
              <a:ext uri="{FF2B5EF4-FFF2-40B4-BE49-F238E27FC236}">
                <a16:creationId xmlns:a16="http://schemas.microsoft.com/office/drawing/2014/main" id="{979169FF-C9AA-0986-56C1-435723BA7E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700" y="1077029"/>
            <a:ext cx="859294" cy="715453"/>
          </a:xfrm>
          <a:prstGeom prst="rect">
            <a:avLst/>
          </a:prstGeom>
        </p:spPr>
      </p:pic>
      <p:pic>
        <p:nvPicPr>
          <p:cNvPr id="12" name="Picture 11" descr="A yellow bird with orange wings&#10;&#10;Description automatically generated">
            <a:extLst>
              <a:ext uri="{FF2B5EF4-FFF2-40B4-BE49-F238E27FC236}">
                <a16:creationId xmlns:a16="http://schemas.microsoft.com/office/drawing/2014/main" id="{2381A079-EFB6-5D86-C279-19015AE813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19098">
            <a:off x="914400" y="1567689"/>
            <a:ext cx="621601" cy="49576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0B2EFDF-EEA1-5C0B-D7D3-AB7EE38F9B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450" y="1792482"/>
            <a:ext cx="709776" cy="542122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3A61EC7A-698A-1667-5A34-1476E79126BA}"/>
              </a:ext>
            </a:extLst>
          </p:cNvPr>
          <p:cNvSpPr txBox="1"/>
          <p:nvPr/>
        </p:nvSpPr>
        <p:spPr>
          <a:xfrm>
            <a:off x="0" y="18472"/>
            <a:ext cx="1219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Haywood, A. et al. </a:t>
            </a:r>
            <a:r>
              <a:rPr lang="en-GB" sz="1200" i="1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National Evaluation of the Preventing and Tackling Mental Ill Health through Green Social Prescribing Project</a:t>
            </a:r>
            <a:r>
              <a:rPr lang="en-GB" sz="1200" dirty="0">
                <a:solidFill>
                  <a:srgbClr val="30724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2024. Defra.</a:t>
            </a:r>
            <a:endParaRPr lang="en-GB" sz="1400" dirty="0">
              <a:solidFill>
                <a:srgbClr val="30724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552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26357667C1AE42A553EDE2381FCC4E" ma:contentTypeVersion="14" ma:contentTypeDescription="Create a new document." ma:contentTypeScope="" ma:versionID="e6ff64c6f321d27ee060d7fac10f15ac">
  <xsd:schema xmlns:xsd="http://www.w3.org/2001/XMLSchema" xmlns:xs="http://www.w3.org/2001/XMLSchema" xmlns:p="http://schemas.microsoft.com/office/2006/metadata/properties" xmlns:ns2="25a3dbc4-1fc7-4ef0-ae2a-e61f16351ede" xmlns:ns3="21f2f788-7c9b-4176-b1d7-d0b7a007f64b" targetNamespace="http://schemas.microsoft.com/office/2006/metadata/properties" ma:root="true" ma:fieldsID="3e1feaa2f960b8530ddc704fe579cd79" ns2:_="" ns3:_="">
    <xsd:import namespace="25a3dbc4-1fc7-4ef0-ae2a-e61f16351ede"/>
    <xsd:import namespace="21f2f788-7c9b-4176-b1d7-d0b7a007f6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Comm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a3dbc4-1fc7-4ef0-ae2a-e61f16351e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103e67f-0598-4a90-8a4a-cec34b03bfa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Comments" ma:index="21" nillable="true" ma:displayName="Comments" ma:format="Dropdown" ma:internalName="Comments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f2f788-7c9b-4176-b1d7-d0b7a007f64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badefb5-829c-4034-a690-e04d1617eb93}" ma:internalName="TaxCatchAll" ma:showField="CatchAllData" ma:web="21f2f788-7c9b-4176-b1d7-d0b7a007f64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7C3AA5-C653-46C0-98E3-F174C5FCF5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0EF621B-D05B-40DE-8036-838060D0D33B}">
  <ds:schemaRefs>
    <ds:schemaRef ds:uri="21f2f788-7c9b-4176-b1d7-d0b7a007f64b"/>
    <ds:schemaRef ds:uri="25a3dbc4-1fc7-4ef0-ae2a-e61f16351ed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912a5d77-fb98-4eee-af32-1334d8f04a53}" enabled="0" method="" siteId="{912a5d77-fb98-4eee-af32-1334d8f04a5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903</Words>
  <Application>Microsoft Office PowerPoint</Application>
  <PresentationFormat>Widescreen</PresentationFormat>
  <Paragraphs>56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Exeter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Lovell, Rebecca</dc:creator>
  <cp:lastModifiedBy>Hunt, Harriet</cp:lastModifiedBy>
  <cp:revision>1</cp:revision>
  <dcterms:created xsi:type="dcterms:W3CDTF">2024-10-07T15:41:04Z</dcterms:created>
  <dcterms:modified xsi:type="dcterms:W3CDTF">2024-10-28T15:51:35Z</dcterms:modified>
</cp:coreProperties>
</file>