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33"/>
  </p:notesMasterIdLst>
  <p:sldIdLst>
    <p:sldId id="256" r:id="rId4"/>
    <p:sldId id="291" r:id="rId5"/>
    <p:sldId id="259" r:id="rId6"/>
    <p:sldId id="262" r:id="rId7"/>
    <p:sldId id="266" r:id="rId8"/>
    <p:sldId id="267" r:id="rId9"/>
    <p:sldId id="263" r:id="rId10"/>
    <p:sldId id="268" r:id="rId11"/>
    <p:sldId id="269" r:id="rId12"/>
    <p:sldId id="260" r:id="rId13"/>
    <p:sldId id="270" r:id="rId14"/>
    <p:sldId id="272" r:id="rId15"/>
    <p:sldId id="276" r:id="rId16"/>
    <p:sldId id="261" r:id="rId17"/>
    <p:sldId id="271" r:id="rId18"/>
    <p:sldId id="277" r:id="rId19"/>
    <p:sldId id="278" r:id="rId20"/>
    <p:sldId id="279" r:id="rId21"/>
    <p:sldId id="280" r:id="rId22"/>
    <p:sldId id="281" r:id="rId23"/>
    <p:sldId id="282" r:id="rId24"/>
    <p:sldId id="283" r:id="rId25"/>
    <p:sldId id="284" r:id="rId26"/>
    <p:sldId id="285" r:id="rId27"/>
    <p:sldId id="286" r:id="rId28"/>
    <p:sldId id="287" r:id="rId29"/>
    <p:sldId id="289" r:id="rId30"/>
    <p:sldId id="290" r:id="rId31"/>
    <p:sldId id="26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07242"/>
    <a:srgbClr val="FF7034"/>
    <a:srgbClr val="6F9A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059366-947C-4015-9176-4CA1C00183A5}" v="1" dt="2024-10-28T15:28:07.1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3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microsoft.com/office/2015/10/relationships/revisionInfo" Target="revisionInfo.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vell, Rebecca" userId="77a7f383-ba14-4613-89ac-90fe7cd2e7ae" providerId="ADAL" clId="{FF93D60B-6588-4C37-8EB3-3E0390B58471}"/>
    <pc:docChg chg="undo redo custSel addSld delSld modSld sldOrd">
      <pc:chgData name="Lovell, Rebecca" userId="77a7f383-ba14-4613-89ac-90fe7cd2e7ae" providerId="ADAL" clId="{FF93D60B-6588-4C37-8EB3-3E0390B58471}" dt="2024-10-22T13:38:07.987" v="1651" actId="1035"/>
      <pc:docMkLst>
        <pc:docMk/>
      </pc:docMkLst>
      <pc:sldChg chg="addSp modSp mod">
        <pc:chgData name="Lovell, Rebecca" userId="77a7f383-ba14-4613-89ac-90fe7cd2e7ae" providerId="ADAL" clId="{FF93D60B-6588-4C37-8EB3-3E0390B58471}" dt="2024-10-22T13:34:02.502" v="1527" actId="1076"/>
        <pc:sldMkLst>
          <pc:docMk/>
          <pc:sldMk cId="291905079" sldId="256"/>
        </pc:sldMkLst>
        <pc:spChg chg="add mod">
          <ac:chgData name="Lovell, Rebecca" userId="77a7f383-ba14-4613-89ac-90fe7cd2e7ae" providerId="ADAL" clId="{FF93D60B-6588-4C37-8EB3-3E0390B58471}" dt="2024-10-22T13:31:05.057" v="1467"/>
          <ac:spMkLst>
            <pc:docMk/>
            <pc:sldMk cId="291905079" sldId="256"/>
            <ac:spMk id="2" creationId="{61BB219A-DCB6-E69E-BF1E-5A512ACC06DE}"/>
          </ac:spMkLst>
        </pc:spChg>
        <pc:spChg chg="mod">
          <ac:chgData name="Lovell, Rebecca" userId="77a7f383-ba14-4613-89ac-90fe7cd2e7ae" providerId="ADAL" clId="{FF93D60B-6588-4C37-8EB3-3E0390B58471}" dt="2024-10-22T13:33:58.745" v="1526" actId="1076"/>
          <ac:spMkLst>
            <pc:docMk/>
            <pc:sldMk cId="291905079" sldId="256"/>
            <ac:spMk id="16" creationId="{494876A1-2E6B-E018-A106-7F89B261C7D9}"/>
          </ac:spMkLst>
        </pc:spChg>
        <pc:picChg chg="add mod">
          <ac:chgData name="Lovell, Rebecca" userId="77a7f383-ba14-4613-89ac-90fe7cd2e7ae" providerId="ADAL" clId="{FF93D60B-6588-4C37-8EB3-3E0390B58471}" dt="2024-10-22T13:34:02.502" v="1527" actId="1076"/>
          <ac:picMkLst>
            <pc:docMk/>
            <pc:sldMk cId="291905079" sldId="256"/>
            <ac:picMk id="3" creationId="{7D979900-1F20-06F9-CB53-8915B86E93C5}"/>
          </ac:picMkLst>
        </pc:picChg>
      </pc:sldChg>
      <pc:sldChg chg="addSp modSp mod">
        <pc:chgData name="Lovell, Rebecca" userId="77a7f383-ba14-4613-89ac-90fe7cd2e7ae" providerId="ADAL" clId="{FF93D60B-6588-4C37-8EB3-3E0390B58471}" dt="2024-10-22T13:31:08.971" v="1469"/>
        <pc:sldMkLst>
          <pc:docMk/>
          <pc:sldMk cId="878376782" sldId="259"/>
        </pc:sldMkLst>
        <pc:spChg chg="add mod">
          <ac:chgData name="Lovell, Rebecca" userId="77a7f383-ba14-4613-89ac-90fe7cd2e7ae" providerId="ADAL" clId="{FF93D60B-6588-4C37-8EB3-3E0390B58471}" dt="2024-10-22T13:31:08.971" v="1469"/>
          <ac:spMkLst>
            <pc:docMk/>
            <pc:sldMk cId="878376782" sldId="259"/>
            <ac:spMk id="2" creationId="{8C8B136F-008B-B85C-D4AC-6990E219D0FD}"/>
          </ac:spMkLst>
        </pc:spChg>
        <pc:picChg chg="mod">
          <ac:chgData name="Lovell, Rebecca" userId="77a7f383-ba14-4613-89ac-90fe7cd2e7ae" providerId="ADAL" clId="{FF93D60B-6588-4C37-8EB3-3E0390B58471}" dt="2024-10-22T08:20:30.967" v="1056" actId="962"/>
          <ac:picMkLst>
            <pc:docMk/>
            <pc:sldMk cId="878376782" sldId="259"/>
            <ac:picMk id="7" creationId="{9C299166-DD06-27A9-5B7A-FDCD725D29EE}"/>
          </ac:picMkLst>
        </pc:picChg>
        <pc:cxnChg chg="mod">
          <ac:chgData name="Lovell, Rebecca" userId="77a7f383-ba14-4613-89ac-90fe7cd2e7ae" providerId="ADAL" clId="{FF93D60B-6588-4C37-8EB3-3E0390B58471}" dt="2024-10-22T08:20:35.071" v="1057" actId="1076"/>
          <ac:cxnSpMkLst>
            <pc:docMk/>
            <pc:sldMk cId="878376782" sldId="259"/>
            <ac:cxnSpMk id="9" creationId="{2FCC56B9-F654-4F38-D162-1B460A428496}"/>
          </ac:cxnSpMkLst>
        </pc:cxnChg>
      </pc:sldChg>
      <pc:sldChg chg="addSp modSp mod">
        <pc:chgData name="Lovell, Rebecca" userId="77a7f383-ba14-4613-89ac-90fe7cd2e7ae" providerId="ADAL" clId="{FF93D60B-6588-4C37-8EB3-3E0390B58471}" dt="2024-10-22T13:31:55.184" v="1493" actId="1076"/>
        <pc:sldMkLst>
          <pc:docMk/>
          <pc:sldMk cId="959226550" sldId="260"/>
        </pc:sldMkLst>
        <pc:spChg chg="add mod">
          <ac:chgData name="Lovell, Rebecca" userId="77a7f383-ba14-4613-89ac-90fe7cd2e7ae" providerId="ADAL" clId="{FF93D60B-6588-4C37-8EB3-3E0390B58471}" dt="2024-10-22T13:31:38.931" v="1477"/>
          <ac:spMkLst>
            <pc:docMk/>
            <pc:sldMk cId="959226550" sldId="260"/>
            <ac:spMk id="2" creationId="{E872A878-E7EB-34CB-4C0A-76FDCC10C5DD}"/>
          </ac:spMkLst>
        </pc:spChg>
        <pc:spChg chg="mod">
          <ac:chgData name="Lovell, Rebecca" userId="77a7f383-ba14-4613-89ac-90fe7cd2e7ae" providerId="ADAL" clId="{FF93D60B-6588-4C37-8EB3-3E0390B58471}" dt="2024-10-22T13:31:50.567" v="1492" actId="1035"/>
          <ac:spMkLst>
            <pc:docMk/>
            <pc:sldMk cId="959226550" sldId="260"/>
            <ac:spMk id="4" creationId="{F7B21AFD-0759-4CE6-0C26-7AACEEDED436}"/>
          </ac:spMkLst>
        </pc:spChg>
        <pc:picChg chg="mod">
          <ac:chgData name="Lovell, Rebecca" userId="77a7f383-ba14-4613-89ac-90fe7cd2e7ae" providerId="ADAL" clId="{FF93D60B-6588-4C37-8EB3-3E0390B58471}" dt="2024-10-22T13:31:44.663" v="1478" actId="14100"/>
          <ac:picMkLst>
            <pc:docMk/>
            <pc:sldMk cId="959226550" sldId="260"/>
            <ac:picMk id="3" creationId="{0E16EA58-AD00-CBF2-6F41-DB59FA465A38}"/>
          </ac:picMkLst>
        </pc:picChg>
        <pc:picChg chg="mod">
          <ac:chgData name="Lovell, Rebecca" userId="77a7f383-ba14-4613-89ac-90fe7cd2e7ae" providerId="ADAL" clId="{FF93D60B-6588-4C37-8EB3-3E0390B58471}" dt="2024-10-22T13:31:55.184" v="1493" actId="1076"/>
          <ac:picMkLst>
            <pc:docMk/>
            <pc:sldMk cId="959226550" sldId="260"/>
            <ac:picMk id="6" creationId="{A6E379EE-BF98-42E9-8EFF-9206B9AA504A}"/>
          </ac:picMkLst>
        </pc:picChg>
      </pc:sldChg>
      <pc:sldChg chg="addSp modSp ord">
        <pc:chgData name="Lovell, Rebecca" userId="77a7f383-ba14-4613-89ac-90fe7cd2e7ae" providerId="ADAL" clId="{FF93D60B-6588-4C37-8EB3-3E0390B58471}" dt="2024-10-22T13:32:08.028" v="1498"/>
        <pc:sldMkLst>
          <pc:docMk/>
          <pc:sldMk cId="496529437" sldId="261"/>
        </pc:sldMkLst>
        <pc:spChg chg="add mod">
          <ac:chgData name="Lovell, Rebecca" userId="77a7f383-ba14-4613-89ac-90fe7cd2e7ae" providerId="ADAL" clId="{FF93D60B-6588-4C37-8EB3-3E0390B58471}" dt="2024-10-22T13:32:08.028" v="1498"/>
          <ac:spMkLst>
            <pc:docMk/>
            <pc:sldMk cId="496529437" sldId="261"/>
            <ac:spMk id="3" creationId="{9B59C4F1-1BE7-831D-3088-4D95EEAE151A}"/>
          </ac:spMkLst>
        </pc:spChg>
      </pc:sldChg>
      <pc:sldChg chg="addSp delSp modSp mod ord">
        <pc:chgData name="Lovell, Rebecca" userId="77a7f383-ba14-4613-89ac-90fe7cd2e7ae" providerId="ADAL" clId="{FF93D60B-6588-4C37-8EB3-3E0390B58471}" dt="2024-10-22T13:31:20.365" v="1472" actId="478"/>
        <pc:sldMkLst>
          <pc:docMk/>
          <pc:sldMk cId="1217631742" sldId="262"/>
        </pc:sldMkLst>
        <pc:spChg chg="add del mod">
          <ac:chgData name="Lovell, Rebecca" userId="77a7f383-ba14-4613-89ac-90fe7cd2e7ae" providerId="ADAL" clId="{FF93D60B-6588-4C37-8EB3-3E0390B58471}" dt="2024-10-22T13:31:20.365" v="1472" actId="478"/>
          <ac:spMkLst>
            <pc:docMk/>
            <pc:sldMk cId="1217631742" sldId="262"/>
            <ac:spMk id="3" creationId="{EDB1A2C1-10E6-6584-7090-4B4DA77C7AD1}"/>
          </ac:spMkLst>
        </pc:spChg>
      </pc:sldChg>
      <pc:sldChg chg="addSp modSp ord">
        <pc:chgData name="Lovell, Rebecca" userId="77a7f383-ba14-4613-89ac-90fe7cd2e7ae" providerId="ADAL" clId="{FF93D60B-6588-4C37-8EB3-3E0390B58471}" dt="2024-10-22T13:31:30.386" v="1474"/>
        <pc:sldMkLst>
          <pc:docMk/>
          <pc:sldMk cId="2438049723" sldId="263"/>
        </pc:sldMkLst>
        <pc:spChg chg="add mod">
          <ac:chgData name="Lovell, Rebecca" userId="77a7f383-ba14-4613-89ac-90fe7cd2e7ae" providerId="ADAL" clId="{FF93D60B-6588-4C37-8EB3-3E0390B58471}" dt="2024-10-22T13:31:30.386" v="1474"/>
          <ac:spMkLst>
            <pc:docMk/>
            <pc:sldMk cId="2438049723" sldId="263"/>
            <ac:spMk id="3" creationId="{447DCAE2-0F8B-9115-F0D3-899480F87B42}"/>
          </ac:spMkLst>
        </pc:spChg>
      </pc:sldChg>
      <pc:sldChg chg="addSp modSp mod">
        <pc:chgData name="Lovell, Rebecca" userId="77a7f383-ba14-4613-89ac-90fe7cd2e7ae" providerId="ADAL" clId="{FF93D60B-6588-4C37-8EB3-3E0390B58471}" dt="2024-10-22T13:38:07.987" v="1651" actId="1035"/>
        <pc:sldMkLst>
          <pc:docMk/>
          <pc:sldMk cId="1868987737" sldId="264"/>
        </pc:sldMkLst>
        <pc:spChg chg="add mod">
          <ac:chgData name="Lovell, Rebecca" userId="77a7f383-ba14-4613-89ac-90fe7cd2e7ae" providerId="ADAL" clId="{FF93D60B-6588-4C37-8EB3-3E0390B58471}" dt="2024-10-22T13:38:07.987" v="1651" actId="1035"/>
          <ac:spMkLst>
            <pc:docMk/>
            <pc:sldMk cId="1868987737" sldId="264"/>
            <ac:spMk id="3" creationId="{38C08D5A-E325-1E85-1E06-9ED121F885D9}"/>
          </ac:spMkLst>
        </pc:spChg>
        <pc:spChg chg="add mod">
          <ac:chgData name="Lovell, Rebecca" userId="77a7f383-ba14-4613-89ac-90fe7cd2e7ae" providerId="ADAL" clId="{FF93D60B-6588-4C37-8EB3-3E0390B58471}" dt="2024-10-22T13:30:55.540" v="1466" actId="122"/>
          <ac:spMkLst>
            <pc:docMk/>
            <pc:sldMk cId="1868987737" sldId="264"/>
            <ac:spMk id="4" creationId="{20B985F3-F8CE-80CB-0B88-BA48BA3627A6}"/>
          </ac:spMkLst>
        </pc:spChg>
        <pc:spChg chg="add mod">
          <ac:chgData name="Lovell, Rebecca" userId="77a7f383-ba14-4613-89ac-90fe7cd2e7ae" providerId="ADAL" clId="{FF93D60B-6588-4C37-8EB3-3E0390B58471}" dt="2024-10-22T13:38:04.343" v="1642" actId="1035"/>
          <ac:spMkLst>
            <pc:docMk/>
            <pc:sldMk cId="1868987737" sldId="264"/>
            <ac:spMk id="5" creationId="{540EED1E-59A6-A47C-EFEE-662A4B665B76}"/>
          </ac:spMkLst>
        </pc:spChg>
        <pc:spChg chg="add mod">
          <ac:chgData name="Lovell, Rebecca" userId="77a7f383-ba14-4613-89ac-90fe7cd2e7ae" providerId="ADAL" clId="{FF93D60B-6588-4C37-8EB3-3E0390B58471}" dt="2024-10-22T08:24:15.483" v="1147" actId="207"/>
          <ac:spMkLst>
            <pc:docMk/>
            <pc:sldMk cId="1868987737" sldId="264"/>
            <ac:spMk id="6" creationId="{727986A8-0322-FD7B-AE7D-7CF5208F2B40}"/>
          </ac:spMkLst>
        </pc:spChg>
        <pc:picChg chg="add mod ord">
          <ac:chgData name="Lovell, Rebecca" userId="77a7f383-ba14-4613-89ac-90fe7cd2e7ae" providerId="ADAL" clId="{FF93D60B-6588-4C37-8EB3-3E0390B58471}" dt="2024-10-22T08:30:31.755" v="1325" actId="1076"/>
          <ac:picMkLst>
            <pc:docMk/>
            <pc:sldMk cId="1868987737" sldId="264"/>
            <ac:picMk id="10" creationId="{6A5D7356-6526-9044-6C9D-35BA2968185E}"/>
          </ac:picMkLst>
        </pc:picChg>
        <pc:picChg chg="add mod">
          <ac:chgData name="Lovell, Rebecca" userId="77a7f383-ba14-4613-89ac-90fe7cd2e7ae" providerId="ADAL" clId="{FF93D60B-6588-4C37-8EB3-3E0390B58471}" dt="2024-10-22T08:30:35.151" v="1327" actId="1076"/>
          <ac:picMkLst>
            <pc:docMk/>
            <pc:sldMk cId="1868987737" sldId="264"/>
            <ac:picMk id="11" creationId="{19272C03-415F-8E70-6304-6E1BA4F856C5}"/>
          </ac:picMkLst>
        </pc:picChg>
      </pc:sldChg>
      <pc:sldChg chg="del">
        <pc:chgData name="Lovell, Rebecca" userId="77a7f383-ba14-4613-89ac-90fe7cd2e7ae" providerId="ADAL" clId="{FF93D60B-6588-4C37-8EB3-3E0390B58471}" dt="2024-10-22T07:31:08.588" v="836" actId="47"/>
        <pc:sldMkLst>
          <pc:docMk/>
          <pc:sldMk cId="2677406500" sldId="265"/>
        </pc:sldMkLst>
      </pc:sldChg>
      <pc:sldChg chg="addSp modSp mod">
        <pc:chgData name="Lovell, Rebecca" userId="77a7f383-ba14-4613-89ac-90fe7cd2e7ae" providerId="ADAL" clId="{FF93D60B-6588-4C37-8EB3-3E0390B58471}" dt="2024-10-22T13:31:12.126" v="1471"/>
        <pc:sldMkLst>
          <pc:docMk/>
          <pc:sldMk cId="3469825241" sldId="266"/>
        </pc:sldMkLst>
        <pc:spChg chg="add mod">
          <ac:chgData name="Lovell, Rebecca" userId="77a7f383-ba14-4613-89ac-90fe7cd2e7ae" providerId="ADAL" clId="{FF93D60B-6588-4C37-8EB3-3E0390B58471}" dt="2024-10-22T13:31:12.126" v="1471"/>
          <ac:spMkLst>
            <pc:docMk/>
            <pc:sldMk cId="3469825241" sldId="266"/>
            <ac:spMk id="2" creationId="{C57EF3A7-67EB-8012-7162-7CEC5639FBFC}"/>
          </ac:spMkLst>
        </pc:spChg>
        <pc:spChg chg="mod">
          <ac:chgData name="Lovell, Rebecca" userId="77a7f383-ba14-4613-89ac-90fe7cd2e7ae" providerId="ADAL" clId="{FF93D60B-6588-4C37-8EB3-3E0390B58471}" dt="2024-10-22T08:22:48.800" v="1135" actId="1076"/>
          <ac:spMkLst>
            <pc:docMk/>
            <pc:sldMk cId="3469825241" sldId="266"/>
            <ac:spMk id="3" creationId="{3F80F827-8654-53A7-B1EC-A20E368CD4D0}"/>
          </ac:spMkLst>
        </pc:spChg>
        <pc:spChg chg="mod">
          <ac:chgData name="Lovell, Rebecca" userId="77a7f383-ba14-4613-89ac-90fe7cd2e7ae" providerId="ADAL" clId="{FF93D60B-6588-4C37-8EB3-3E0390B58471}" dt="2024-10-22T08:22:51.208" v="1136" actId="1076"/>
          <ac:spMkLst>
            <pc:docMk/>
            <pc:sldMk cId="3469825241" sldId="266"/>
            <ac:spMk id="5" creationId="{F798E969-E1B7-F14B-5A8A-77961D0285FF}"/>
          </ac:spMkLst>
        </pc:spChg>
        <pc:spChg chg="mod">
          <ac:chgData name="Lovell, Rebecca" userId="77a7f383-ba14-4613-89ac-90fe7cd2e7ae" providerId="ADAL" clId="{FF93D60B-6588-4C37-8EB3-3E0390B58471}" dt="2024-10-22T08:22:42.047" v="1134" actId="6549"/>
          <ac:spMkLst>
            <pc:docMk/>
            <pc:sldMk cId="3469825241" sldId="266"/>
            <ac:spMk id="16" creationId="{494876A1-2E6B-E018-A106-7F89B261C7D9}"/>
          </ac:spMkLst>
        </pc:spChg>
      </pc:sldChg>
      <pc:sldChg chg="addSp modSp mod">
        <pc:chgData name="Lovell, Rebecca" userId="77a7f383-ba14-4613-89ac-90fe7cd2e7ae" providerId="ADAL" clId="{FF93D60B-6588-4C37-8EB3-3E0390B58471}" dt="2024-10-22T13:34:49.054" v="1550" actId="1036"/>
        <pc:sldMkLst>
          <pc:docMk/>
          <pc:sldMk cId="4188207732" sldId="267"/>
        </pc:sldMkLst>
        <pc:spChg chg="add mod">
          <ac:chgData name="Lovell, Rebecca" userId="77a7f383-ba14-4613-89ac-90fe7cd2e7ae" providerId="ADAL" clId="{FF93D60B-6588-4C37-8EB3-3E0390B58471}" dt="2024-10-22T13:31:28.897" v="1473"/>
          <ac:spMkLst>
            <pc:docMk/>
            <pc:sldMk cId="4188207732" sldId="267"/>
            <ac:spMk id="2" creationId="{C86D2EC6-EA8A-8C06-166C-F7CC4314383E}"/>
          </ac:spMkLst>
        </pc:spChg>
        <pc:spChg chg="mod">
          <ac:chgData name="Lovell, Rebecca" userId="77a7f383-ba14-4613-89ac-90fe7cd2e7ae" providerId="ADAL" clId="{FF93D60B-6588-4C37-8EB3-3E0390B58471}" dt="2024-10-22T13:34:49.054" v="1550" actId="1036"/>
          <ac:spMkLst>
            <pc:docMk/>
            <pc:sldMk cId="4188207732" sldId="267"/>
            <ac:spMk id="4" creationId="{8F8B1959-CC2E-24A1-920B-8CBA451F711B}"/>
          </ac:spMkLst>
        </pc:spChg>
        <pc:spChg chg="mod">
          <ac:chgData name="Lovell, Rebecca" userId="77a7f383-ba14-4613-89ac-90fe7cd2e7ae" providerId="ADAL" clId="{FF93D60B-6588-4C37-8EB3-3E0390B58471}" dt="2024-10-22T13:34:49.054" v="1550" actId="1036"/>
          <ac:spMkLst>
            <pc:docMk/>
            <pc:sldMk cId="4188207732" sldId="267"/>
            <ac:spMk id="16" creationId="{494876A1-2E6B-E018-A106-7F89B261C7D9}"/>
          </ac:spMkLst>
        </pc:spChg>
        <pc:picChg chg="add mod ord">
          <ac:chgData name="Lovell, Rebecca" userId="77a7f383-ba14-4613-89ac-90fe7cd2e7ae" providerId="ADAL" clId="{FF93D60B-6588-4C37-8EB3-3E0390B58471}" dt="2024-10-21T09:23:08.080" v="15" actId="167"/>
          <ac:picMkLst>
            <pc:docMk/>
            <pc:sldMk cId="4188207732" sldId="267"/>
            <ac:picMk id="3" creationId="{93F643B3-2917-AED7-9D3C-D49A1AE9F86E}"/>
          </ac:picMkLst>
        </pc:picChg>
        <pc:picChg chg="mod">
          <ac:chgData name="Lovell, Rebecca" userId="77a7f383-ba14-4613-89ac-90fe7cd2e7ae" providerId="ADAL" clId="{FF93D60B-6588-4C37-8EB3-3E0390B58471}" dt="2024-10-22T13:34:49.054" v="1550" actId="1036"/>
          <ac:picMkLst>
            <pc:docMk/>
            <pc:sldMk cId="4188207732" sldId="267"/>
            <ac:picMk id="5" creationId="{7F195F84-4955-4270-5BDB-6513EFB84EBF}"/>
          </ac:picMkLst>
        </pc:picChg>
        <pc:picChg chg="mod">
          <ac:chgData name="Lovell, Rebecca" userId="77a7f383-ba14-4613-89ac-90fe7cd2e7ae" providerId="ADAL" clId="{FF93D60B-6588-4C37-8EB3-3E0390B58471}" dt="2024-10-21T09:23:05.423" v="14" actId="1076"/>
          <ac:picMkLst>
            <pc:docMk/>
            <pc:sldMk cId="4188207732" sldId="267"/>
            <ac:picMk id="6" creationId="{47775842-D3B6-4CA4-4DB3-99BB931FC406}"/>
          </ac:picMkLst>
        </pc:picChg>
      </pc:sldChg>
      <pc:sldChg chg="addSp modSp mod">
        <pc:chgData name="Lovell, Rebecca" userId="77a7f383-ba14-4613-89ac-90fe7cd2e7ae" providerId="ADAL" clId="{FF93D60B-6588-4C37-8EB3-3E0390B58471}" dt="2024-10-22T13:35:01.778" v="1561" actId="1036"/>
        <pc:sldMkLst>
          <pc:docMk/>
          <pc:sldMk cId="1393514524" sldId="268"/>
        </pc:sldMkLst>
        <pc:spChg chg="add mod">
          <ac:chgData name="Lovell, Rebecca" userId="77a7f383-ba14-4613-89ac-90fe7cd2e7ae" providerId="ADAL" clId="{FF93D60B-6588-4C37-8EB3-3E0390B58471}" dt="2024-10-22T13:31:34.455" v="1475"/>
          <ac:spMkLst>
            <pc:docMk/>
            <pc:sldMk cId="1393514524" sldId="268"/>
            <ac:spMk id="2" creationId="{F536BAD4-5724-3C96-8CE7-402AEC892578}"/>
          </ac:spMkLst>
        </pc:spChg>
        <pc:spChg chg="mod">
          <ac:chgData name="Lovell, Rebecca" userId="77a7f383-ba14-4613-89ac-90fe7cd2e7ae" providerId="ADAL" clId="{FF93D60B-6588-4C37-8EB3-3E0390B58471}" dt="2024-10-22T13:35:01.778" v="1561" actId="1036"/>
          <ac:spMkLst>
            <pc:docMk/>
            <pc:sldMk cId="1393514524" sldId="268"/>
            <ac:spMk id="4" creationId="{F7B21AFD-0759-4CE6-0C26-7AACEEDED436}"/>
          </ac:spMkLst>
        </pc:spChg>
        <pc:spChg chg="mod">
          <ac:chgData name="Lovell, Rebecca" userId="77a7f383-ba14-4613-89ac-90fe7cd2e7ae" providerId="ADAL" clId="{FF93D60B-6588-4C37-8EB3-3E0390B58471}" dt="2024-10-22T13:35:01.778" v="1561" actId="1036"/>
          <ac:spMkLst>
            <pc:docMk/>
            <pc:sldMk cId="1393514524" sldId="268"/>
            <ac:spMk id="5" creationId="{C3456507-6BD7-5C00-E934-DD6E4D75BAAB}"/>
          </ac:spMkLst>
        </pc:spChg>
        <pc:spChg chg="mod">
          <ac:chgData name="Lovell, Rebecca" userId="77a7f383-ba14-4613-89ac-90fe7cd2e7ae" providerId="ADAL" clId="{FF93D60B-6588-4C37-8EB3-3E0390B58471}" dt="2024-10-22T13:35:01.778" v="1561" actId="1036"/>
          <ac:spMkLst>
            <pc:docMk/>
            <pc:sldMk cId="1393514524" sldId="268"/>
            <ac:spMk id="10" creationId="{F51D0FCE-6ACD-D411-B0DE-90E41492DDE0}"/>
          </ac:spMkLst>
        </pc:spChg>
        <pc:picChg chg="mod">
          <ac:chgData name="Lovell, Rebecca" userId="77a7f383-ba14-4613-89ac-90fe7cd2e7ae" providerId="ADAL" clId="{FF93D60B-6588-4C37-8EB3-3E0390B58471}" dt="2024-10-21T07:46:39.555" v="4" actId="1076"/>
          <ac:picMkLst>
            <pc:docMk/>
            <pc:sldMk cId="1393514524" sldId="268"/>
            <ac:picMk id="3" creationId="{F2C74D4F-C217-E3B1-887D-398DD937ABE3}"/>
          </ac:picMkLst>
        </pc:picChg>
      </pc:sldChg>
      <pc:sldChg chg="addSp modSp mod">
        <pc:chgData name="Lovell, Rebecca" userId="77a7f383-ba14-4613-89ac-90fe7cd2e7ae" providerId="ADAL" clId="{FF93D60B-6588-4C37-8EB3-3E0390B58471}" dt="2024-10-22T13:35:40.630" v="1581" actId="1035"/>
        <pc:sldMkLst>
          <pc:docMk/>
          <pc:sldMk cId="1841541770" sldId="269"/>
        </pc:sldMkLst>
        <pc:spChg chg="add mod">
          <ac:chgData name="Lovell, Rebecca" userId="77a7f383-ba14-4613-89ac-90fe7cd2e7ae" providerId="ADAL" clId="{FF93D60B-6588-4C37-8EB3-3E0390B58471}" dt="2024-10-22T13:31:37.627" v="1476"/>
          <ac:spMkLst>
            <pc:docMk/>
            <pc:sldMk cId="1841541770" sldId="269"/>
            <ac:spMk id="2" creationId="{FD2F7240-05A2-5234-8002-746EF7CF0EAA}"/>
          </ac:spMkLst>
        </pc:spChg>
        <pc:spChg chg="mod">
          <ac:chgData name="Lovell, Rebecca" userId="77a7f383-ba14-4613-89ac-90fe7cd2e7ae" providerId="ADAL" clId="{FF93D60B-6588-4C37-8EB3-3E0390B58471}" dt="2024-10-22T12:42:44.430" v="1421" actId="20577"/>
          <ac:spMkLst>
            <pc:docMk/>
            <pc:sldMk cId="1841541770" sldId="269"/>
            <ac:spMk id="3" creationId="{83F559C5-077A-6A04-5810-69C60FE0B70B}"/>
          </ac:spMkLst>
        </pc:spChg>
        <pc:spChg chg="mod">
          <ac:chgData name="Lovell, Rebecca" userId="77a7f383-ba14-4613-89ac-90fe7cd2e7ae" providerId="ADAL" clId="{FF93D60B-6588-4C37-8EB3-3E0390B58471}" dt="2024-10-22T12:42:47.234" v="1422" actId="20577"/>
          <ac:spMkLst>
            <pc:docMk/>
            <pc:sldMk cId="1841541770" sldId="269"/>
            <ac:spMk id="5" creationId="{92E33D36-4543-80A1-C8B7-6B159DAFE13B}"/>
          </ac:spMkLst>
        </pc:spChg>
        <pc:spChg chg="mod">
          <ac:chgData name="Lovell, Rebecca" userId="77a7f383-ba14-4613-89ac-90fe7cd2e7ae" providerId="ADAL" clId="{FF93D60B-6588-4C37-8EB3-3E0390B58471}" dt="2024-10-22T13:35:40.630" v="1581" actId="1035"/>
          <ac:spMkLst>
            <pc:docMk/>
            <pc:sldMk cId="1841541770" sldId="269"/>
            <ac:spMk id="10" creationId="{A3B83CE5-B4FE-F554-4ABF-FEDB37DAD5B4}"/>
          </ac:spMkLst>
        </pc:spChg>
        <pc:picChg chg="mod ord">
          <ac:chgData name="Lovell, Rebecca" userId="77a7f383-ba14-4613-89ac-90fe7cd2e7ae" providerId="ADAL" clId="{FF93D60B-6588-4C37-8EB3-3E0390B58471}" dt="2024-10-22T13:35:28.117" v="1575" actId="1036"/>
          <ac:picMkLst>
            <pc:docMk/>
            <pc:sldMk cId="1841541770" sldId="269"/>
            <ac:picMk id="8" creationId="{DEA066F7-F423-89A7-4C08-80EFFC91F004}"/>
          </ac:picMkLst>
        </pc:picChg>
      </pc:sldChg>
      <pc:sldChg chg="addSp modSp mod">
        <pc:chgData name="Lovell, Rebecca" userId="77a7f383-ba14-4613-89ac-90fe7cd2e7ae" providerId="ADAL" clId="{FF93D60B-6588-4C37-8EB3-3E0390B58471}" dt="2024-10-22T13:32:01.006" v="1496" actId="1035"/>
        <pc:sldMkLst>
          <pc:docMk/>
          <pc:sldMk cId="2958553751" sldId="270"/>
        </pc:sldMkLst>
        <pc:spChg chg="add mod">
          <ac:chgData name="Lovell, Rebecca" userId="77a7f383-ba14-4613-89ac-90fe7cd2e7ae" providerId="ADAL" clId="{FF93D60B-6588-4C37-8EB3-3E0390B58471}" dt="2024-10-22T13:32:01.006" v="1496" actId="1035"/>
          <ac:spMkLst>
            <pc:docMk/>
            <pc:sldMk cId="2958553751" sldId="270"/>
            <ac:spMk id="2" creationId="{0D68265C-F403-6FD5-4823-4B5C83D6FA38}"/>
          </ac:spMkLst>
        </pc:spChg>
      </pc:sldChg>
      <pc:sldChg chg="addSp delSp modSp mod ord">
        <pc:chgData name="Lovell, Rebecca" userId="77a7f383-ba14-4613-89ac-90fe7cd2e7ae" providerId="ADAL" clId="{FF93D60B-6588-4C37-8EB3-3E0390B58471}" dt="2024-10-22T13:32:09.748" v="1499"/>
        <pc:sldMkLst>
          <pc:docMk/>
          <pc:sldMk cId="3376519921" sldId="271"/>
        </pc:sldMkLst>
        <pc:spChg chg="add mod">
          <ac:chgData name="Lovell, Rebecca" userId="77a7f383-ba14-4613-89ac-90fe7cd2e7ae" providerId="ADAL" clId="{FF93D60B-6588-4C37-8EB3-3E0390B58471}" dt="2024-10-22T13:32:09.748" v="1499"/>
          <ac:spMkLst>
            <pc:docMk/>
            <pc:sldMk cId="3376519921" sldId="271"/>
            <ac:spMk id="3" creationId="{2A77F915-1898-6F01-13A9-F5C6B00DA930}"/>
          </ac:spMkLst>
        </pc:spChg>
        <pc:spChg chg="mod">
          <ac:chgData name="Lovell, Rebecca" userId="77a7f383-ba14-4613-89ac-90fe7cd2e7ae" providerId="ADAL" clId="{FF93D60B-6588-4C37-8EB3-3E0390B58471}" dt="2024-10-21T13:13:44.122" v="94" actId="113"/>
          <ac:spMkLst>
            <pc:docMk/>
            <pc:sldMk cId="3376519921" sldId="271"/>
            <ac:spMk id="4" creationId="{A3363004-60E6-EDFD-5A99-C97AEA5956AD}"/>
          </ac:spMkLst>
        </pc:spChg>
        <pc:picChg chg="add del mod">
          <ac:chgData name="Lovell, Rebecca" userId="77a7f383-ba14-4613-89ac-90fe7cd2e7ae" providerId="ADAL" clId="{FF93D60B-6588-4C37-8EB3-3E0390B58471}" dt="2024-10-22T12:45:46.776" v="1450" actId="14100"/>
          <ac:picMkLst>
            <pc:docMk/>
            <pc:sldMk cId="3376519921" sldId="271"/>
            <ac:picMk id="5" creationId="{0C826817-3E97-FEFC-65FF-A646AF8B9BF7}"/>
          </ac:picMkLst>
        </pc:picChg>
      </pc:sldChg>
      <pc:sldChg chg="addSp modSp mod">
        <pc:chgData name="Lovell, Rebecca" userId="77a7f383-ba14-4613-89ac-90fe7cd2e7ae" providerId="ADAL" clId="{FF93D60B-6588-4C37-8EB3-3E0390B58471}" dt="2024-10-22T13:35:57.196" v="1582"/>
        <pc:sldMkLst>
          <pc:docMk/>
          <pc:sldMk cId="955560383" sldId="272"/>
        </pc:sldMkLst>
        <pc:spChg chg="add mod">
          <ac:chgData name="Lovell, Rebecca" userId="77a7f383-ba14-4613-89ac-90fe7cd2e7ae" providerId="ADAL" clId="{FF93D60B-6588-4C37-8EB3-3E0390B58471}" dt="2024-10-22T13:35:57.196" v="1582"/>
          <ac:spMkLst>
            <pc:docMk/>
            <pc:sldMk cId="955560383" sldId="272"/>
            <ac:spMk id="3" creationId="{1D9D8FD1-E179-826C-5AB7-E4F251E252D4}"/>
          </ac:spMkLst>
        </pc:spChg>
        <pc:spChg chg="mod">
          <ac:chgData name="Lovell, Rebecca" userId="77a7f383-ba14-4613-89ac-90fe7cd2e7ae" providerId="ADAL" clId="{FF93D60B-6588-4C37-8EB3-3E0390B58471}" dt="2024-10-22T12:44:14.001" v="1435" actId="1036"/>
          <ac:spMkLst>
            <pc:docMk/>
            <pc:sldMk cId="955560383" sldId="272"/>
            <ac:spMk id="4" creationId="{6FEC9D30-0448-AC87-06E5-A246648D5785}"/>
          </ac:spMkLst>
        </pc:spChg>
        <pc:spChg chg="mod">
          <ac:chgData name="Lovell, Rebecca" userId="77a7f383-ba14-4613-89ac-90fe7cd2e7ae" providerId="ADAL" clId="{FF93D60B-6588-4C37-8EB3-3E0390B58471}" dt="2024-10-22T12:44:18.853" v="1445" actId="1035"/>
          <ac:spMkLst>
            <pc:docMk/>
            <pc:sldMk cId="955560383" sldId="272"/>
            <ac:spMk id="6" creationId="{95A1215B-93FA-2E28-E2E0-F0BE085F8734}"/>
          </ac:spMkLst>
        </pc:spChg>
        <pc:spChg chg="mod">
          <ac:chgData name="Lovell, Rebecca" userId="77a7f383-ba14-4613-89ac-90fe7cd2e7ae" providerId="ADAL" clId="{FF93D60B-6588-4C37-8EB3-3E0390B58471}" dt="2024-10-22T12:44:00.257" v="1423" actId="403"/>
          <ac:spMkLst>
            <pc:docMk/>
            <pc:sldMk cId="955560383" sldId="272"/>
            <ac:spMk id="10" creationId="{BEBDE9E2-1B37-F0C1-65A2-326706E3584D}"/>
          </ac:spMkLst>
        </pc:spChg>
      </pc:sldChg>
      <pc:sldChg chg="add del">
        <pc:chgData name="Lovell, Rebecca" userId="77a7f383-ba14-4613-89ac-90fe7cd2e7ae" providerId="ADAL" clId="{FF93D60B-6588-4C37-8EB3-3E0390B58471}" dt="2024-10-22T07:31:08.873" v="837" actId="47"/>
        <pc:sldMkLst>
          <pc:docMk/>
          <pc:sldMk cId="3918611341" sldId="273"/>
        </pc:sldMkLst>
      </pc:sldChg>
      <pc:sldChg chg="add del">
        <pc:chgData name="Lovell, Rebecca" userId="77a7f383-ba14-4613-89ac-90fe7cd2e7ae" providerId="ADAL" clId="{FF93D60B-6588-4C37-8EB3-3E0390B58471}" dt="2024-10-22T07:31:09.474" v="838" actId="47"/>
        <pc:sldMkLst>
          <pc:docMk/>
          <pc:sldMk cId="1366829583" sldId="274"/>
        </pc:sldMkLst>
      </pc:sldChg>
      <pc:sldChg chg="add del">
        <pc:chgData name="Lovell, Rebecca" userId="77a7f383-ba14-4613-89ac-90fe7cd2e7ae" providerId="ADAL" clId="{FF93D60B-6588-4C37-8EB3-3E0390B58471}" dt="2024-10-22T07:31:09.975" v="839" actId="47"/>
        <pc:sldMkLst>
          <pc:docMk/>
          <pc:sldMk cId="2065525772" sldId="275"/>
        </pc:sldMkLst>
      </pc:sldChg>
      <pc:sldChg chg="addSp delSp modSp add mod">
        <pc:chgData name="Lovell, Rebecca" userId="77a7f383-ba14-4613-89ac-90fe7cd2e7ae" providerId="ADAL" clId="{FF93D60B-6588-4C37-8EB3-3E0390B58471}" dt="2024-10-22T13:36:33.619" v="1608" actId="14100"/>
        <pc:sldMkLst>
          <pc:docMk/>
          <pc:sldMk cId="2205277337" sldId="276"/>
        </pc:sldMkLst>
        <pc:spChg chg="mod">
          <ac:chgData name="Lovell, Rebecca" userId="77a7f383-ba14-4613-89ac-90fe7cd2e7ae" providerId="ADAL" clId="{FF93D60B-6588-4C37-8EB3-3E0390B58471}" dt="2024-10-21T13:12:00.504" v="73" actId="6549"/>
          <ac:spMkLst>
            <pc:docMk/>
            <pc:sldMk cId="2205277337" sldId="276"/>
            <ac:spMk id="2" creationId="{EA46CC7D-089C-1EBD-DAC9-0CBBDF272E3E}"/>
          </ac:spMkLst>
        </pc:spChg>
        <pc:spChg chg="add mod">
          <ac:chgData name="Lovell, Rebecca" userId="77a7f383-ba14-4613-89ac-90fe7cd2e7ae" providerId="ADAL" clId="{FF93D60B-6588-4C37-8EB3-3E0390B58471}" dt="2024-10-22T13:32:05.174" v="1497"/>
          <ac:spMkLst>
            <pc:docMk/>
            <pc:sldMk cId="2205277337" sldId="276"/>
            <ac:spMk id="3" creationId="{B3085D0D-59BA-6B59-1769-4B8D83396562}"/>
          </ac:spMkLst>
        </pc:spChg>
        <pc:spChg chg="del">
          <ac:chgData name="Lovell, Rebecca" userId="77a7f383-ba14-4613-89ac-90fe7cd2e7ae" providerId="ADAL" clId="{FF93D60B-6588-4C37-8EB3-3E0390B58471}" dt="2024-10-21T13:10:01.182" v="25" actId="478"/>
          <ac:spMkLst>
            <pc:docMk/>
            <pc:sldMk cId="2205277337" sldId="276"/>
            <ac:spMk id="4" creationId="{6FEC9D30-0448-AC87-06E5-A246648D5785}"/>
          </ac:spMkLst>
        </pc:spChg>
        <pc:spChg chg="del">
          <ac:chgData name="Lovell, Rebecca" userId="77a7f383-ba14-4613-89ac-90fe7cd2e7ae" providerId="ADAL" clId="{FF93D60B-6588-4C37-8EB3-3E0390B58471}" dt="2024-10-21T13:10:22.550" v="31" actId="478"/>
          <ac:spMkLst>
            <pc:docMk/>
            <pc:sldMk cId="2205277337" sldId="276"/>
            <ac:spMk id="6" creationId="{95A1215B-93FA-2E28-E2E0-F0BE085F8734}"/>
          </ac:spMkLst>
        </pc:spChg>
        <pc:spChg chg="mod">
          <ac:chgData name="Lovell, Rebecca" userId="77a7f383-ba14-4613-89ac-90fe7cd2e7ae" providerId="ADAL" clId="{FF93D60B-6588-4C37-8EB3-3E0390B58471}" dt="2024-10-22T13:36:33.619" v="1608" actId="14100"/>
          <ac:spMkLst>
            <pc:docMk/>
            <pc:sldMk cId="2205277337" sldId="276"/>
            <ac:spMk id="10" creationId="{BEBDE9E2-1B37-F0C1-65A2-326706E3584D}"/>
          </ac:spMkLst>
        </pc:spChg>
        <pc:picChg chg="del">
          <ac:chgData name="Lovell, Rebecca" userId="77a7f383-ba14-4613-89ac-90fe7cd2e7ae" providerId="ADAL" clId="{FF93D60B-6588-4C37-8EB3-3E0390B58471}" dt="2024-10-21T13:11:48.232" v="68" actId="478"/>
          <ac:picMkLst>
            <pc:docMk/>
            <pc:sldMk cId="2205277337" sldId="276"/>
            <ac:picMk id="5" creationId="{54BD68AB-AF87-386E-2F1B-F44C5696E72F}"/>
          </ac:picMkLst>
        </pc:picChg>
        <pc:picChg chg="add mod ord modCrop">
          <ac:chgData name="Lovell, Rebecca" userId="77a7f383-ba14-4613-89ac-90fe7cd2e7ae" providerId="ADAL" clId="{FF93D60B-6588-4C37-8EB3-3E0390B58471}" dt="2024-10-22T13:36:26.727" v="1607" actId="732"/>
          <ac:picMkLst>
            <pc:docMk/>
            <pc:sldMk cId="2205277337" sldId="276"/>
            <ac:picMk id="8" creationId="{EF7B20EE-C39C-6818-C883-7FAC8C71E63F}"/>
          </ac:picMkLst>
        </pc:picChg>
      </pc:sldChg>
      <pc:sldChg chg="addSp delSp modSp add mod">
        <pc:chgData name="Lovell, Rebecca" userId="77a7f383-ba14-4613-89ac-90fe7cd2e7ae" providerId="ADAL" clId="{FF93D60B-6588-4C37-8EB3-3E0390B58471}" dt="2024-10-22T13:32:11.089" v="1500"/>
        <pc:sldMkLst>
          <pc:docMk/>
          <pc:sldMk cId="407837473" sldId="277"/>
        </pc:sldMkLst>
        <pc:spChg chg="mod">
          <ac:chgData name="Lovell, Rebecca" userId="77a7f383-ba14-4613-89ac-90fe7cd2e7ae" providerId="ADAL" clId="{FF93D60B-6588-4C37-8EB3-3E0390B58471}" dt="2024-10-21T13:15:10.089" v="102" actId="6549"/>
          <ac:spMkLst>
            <pc:docMk/>
            <pc:sldMk cId="407837473" sldId="277"/>
            <ac:spMk id="2" creationId="{EA46CC7D-089C-1EBD-DAC9-0CBBDF272E3E}"/>
          </ac:spMkLst>
        </pc:spChg>
        <pc:spChg chg="add mod">
          <ac:chgData name="Lovell, Rebecca" userId="77a7f383-ba14-4613-89ac-90fe7cd2e7ae" providerId="ADAL" clId="{FF93D60B-6588-4C37-8EB3-3E0390B58471}" dt="2024-10-22T13:32:11.089" v="1500"/>
          <ac:spMkLst>
            <pc:docMk/>
            <pc:sldMk cId="407837473" sldId="277"/>
            <ac:spMk id="3" creationId="{115C8D19-F79F-2D34-7A8E-EA6F1944E18B}"/>
          </ac:spMkLst>
        </pc:spChg>
        <pc:spChg chg="mod">
          <ac:chgData name="Lovell, Rebecca" userId="77a7f383-ba14-4613-89ac-90fe7cd2e7ae" providerId="ADAL" clId="{FF93D60B-6588-4C37-8EB3-3E0390B58471}" dt="2024-10-21T13:26:41.573" v="247" actId="403"/>
          <ac:spMkLst>
            <pc:docMk/>
            <pc:sldMk cId="407837473" sldId="277"/>
            <ac:spMk id="10" creationId="{BEBDE9E2-1B37-F0C1-65A2-326706E3584D}"/>
          </ac:spMkLst>
        </pc:spChg>
        <pc:picChg chg="add del mod">
          <ac:chgData name="Lovell, Rebecca" userId="77a7f383-ba14-4613-89ac-90fe7cd2e7ae" providerId="ADAL" clId="{FF93D60B-6588-4C37-8EB3-3E0390B58471}" dt="2024-10-21T13:23:43.178" v="202" actId="478"/>
          <ac:picMkLst>
            <pc:docMk/>
            <pc:sldMk cId="407837473" sldId="277"/>
            <ac:picMk id="4" creationId="{DBD95E4E-3CC1-89B3-9A27-60910B5AAB57}"/>
          </ac:picMkLst>
        </pc:picChg>
        <pc:picChg chg="add mod">
          <ac:chgData name="Lovell, Rebecca" userId="77a7f383-ba14-4613-89ac-90fe7cd2e7ae" providerId="ADAL" clId="{FF93D60B-6588-4C37-8EB3-3E0390B58471}" dt="2024-10-21T13:23:53.692" v="207" actId="14100"/>
          <ac:picMkLst>
            <pc:docMk/>
            <pc:sldMk cId="407837473" sldId="277"/>
            <ac:picMk id="6" creationId="{01AA2D7E-29D9-5D29-0E6F-E1D757E02348}"/>
          </ac:picMkLst>
        </pc:picChg>
        <pc:picChg chg="del">
          <ac:chgData name="Lovell, Rebecca" userId="77a7f383-ba14-4613-89ac-90fe7cd2e7ae" providerId="ADAL" clId="{FF93D60B-6588-4C37-8EB3-3E0390B58471}" dt="2024-10-21T13:15:03.943" v="99" actId="478"/>
          <ac:picMkLst>
            <pc:docMk/>
            <pc:sldMk cId="407837473" sldId="277"/>
            <ac:picMk id="8" creationId="{EF7B20EE-C39C-6818-C883-7FAC8C71E63F}"/>
          </ac:picMkLst>
        </pc:picChg>
      </pc:sldChg>
      <pc:sldChg chg="addSp delSp modSp add mod">
        <pc:chgData name="Lovell, Rebecca" userId="77a7f383-ba14-4613-89ac-90fe7cd2e7ae" providerId="ADAL" clId="{FF93D60B-6588-4C37-8EB3-3E0390B58471}" dt="2024-10-22T13:32:12.595" v="1501"/>
        <pc:sldMkLst>
          <pc:docMk/>
          <pc:sldMk cId="975640347" sldId="278"/>
        </pc:sldMkLst>
        <pc:spChg chg="add mod">
          <ac:chgData name="Lovell, Rebecca" userId="77a7f383-ba14-4613-89ac-90fe7cd2e7ae" providerId="ADAL" clId="{FF93D60B-6588-4C37-8EB3-3E0390B58471}" dt="2024-10-22T13:32:12.595" v="1501"/>
          <ac:spMkLst>
            <pc:docMk/>
            <pc:sldMk cId="975640347" sldId="278"/>
            <ac:spMk id="3" creationId="{A9C17C5B-BD69-D8B8-0C5E-9EAA98BDBE64}"/>
          </ac:spMkLst>
        </pc:spChg>
        <pc:spChg chg="mod">
          <ac:chgData name="Lovell, Rebecca" userId="77a7f383-ba14-4613-89ac-90fe7cd2e7ae" providerId="ADAL" clId="{FF93D60B-6588-4C37-8EB3-3E0390B58471}" dt="2024-10-21T13:26:42.107" v="248" actId="403"/>
          <ac:spMkLst>
            <pc:docMk/>
            <pc:sldMk cId="975640347" sldId="278"/>
            <ac:spMk id="10" creationId="{BEBDE9E2-1B37-F0C1-65A2-326706E3584D}"/>
          </ac:spMkLst>
        </pc:spChg>
        <pc:picChg chg="add del mod">
          <ac:chgData name="Lovell, Rebecca" userId="77a7f383-ba14-4613-89ac-90fe7cd2e7ae" providerId="ADAL" clId="{FF93D60B-6588-4C37-8EB3-3E0390B58471}" dt="2024-10-21T13:25:57.743" v="235" actId="478"/>
          <ac:picMkLst>
            <pc:docMk/>
            <pc:sldMk cId="975640347" sldId="278"/>
            <ac:picMk id="4" creationId="{A38EF975-1E6A-911A-83FB-EB37953F51D6}"/>
          </ac:picMkLst>
        </pc:picChg>
        <pc:picChg chg="add mod ord">
          <ac:chgData name="Lovell, Rebecca" userId="77a7f383-ba14-4613-89ac-90fe7cd2e7ae" providerId="ADAL" clId="{FF93D60B-6588-4C37-8EB3-3E0390B58471}" dt="2024-10-21T13:26:21.960" v="241" actId="14100"/>
          <ac:picMkLst>
            <pc:docMk/>
            <pc:sldMk cId="975640347" sldId="278"/>
            <ac:picMk id="6" creationId="{F9425FEC-64F0-DFF0-A979-E0441F1239BB}"/>
          </ac:picMkLst>
        </pc:picChg>
      </pc:sldChg>
      <pc:sldChg chg="addSp delSp modSp add mod">
        <pc:chgData name="Lovell, Rebecca" userId="77a7f383-ba14-4613-89ac-90fe7cd2e7ae" providerId="ADAL" clId="{FF93D60B-6588-4C37-8EB3-3E0390B58471}" dt="2024-10-22T13:32:15.605" v="1502"/>
        <pc:sldMkLst>
          <pc:docMk/>
          <pc:sldMk cId="3899055652" sldId="279"/>
        </pc:sldMkLst>
        <pc:spChg chg="add mod">
          <ac:chgData name="Lovell, Rebecca" userId="77a7f383-ba14-4613-89ac-90fe7cd2e7ae" providerId="ADAL" clId="{FF93D60B-6588-4C37-8EB3-3E0390B58471}" dt="2024-10-22T13:32:15.605" v="1502"/>
          <ac:spMkLst>
            <pc:docMk/>
            <pc:sldMk cId="3899055652" sldId="279"/>
            <ac:spMk id="3" creationId="{17C01AD6-9FF2-93CE-52F8-0BF02A881C5C}"/>
          </ac:spMkLst>
        </pc:spChg>
        <pc:spChg chg="add mod">
          <ac:chgData name="Lovell, Rebecca" userId="77a7f383-ba14-4613-89ac-90fe7cd2e7ae" providerId="ADAL" clId="{FF93D60B-6588-4C37-8EB3-3E0390B58471}" dt="2024-10-21T13:27:58.221" v="285" actId="14100"/>
          <ac:spMkLst>
            <pc:docMk/>
            <pc:sldMk cId="3899055652" sldId="279"/>
            <ac:spMk id="6" creationId="{B05003D3-9237-DC7D-B763-A9CFD3728EA6}"/>
          </ac:spMkLst>
        </pc:spChg>
        <pc:spChg chg="mod">
          <ac:chgData name="Lovell, Rebecca" userId="77a7f383-ba14-4613-89ac-90fe7cd2e7ae" providerId="ADAL" clId="{FF93D60B-6588-4C37-8EB3-3E0390B58471}" dt="2024-10-21T13:27:51.301" v="283" actId="20577"/>
          <ac:spMkLst>
            <pc:docMk/>
            <pc:sldMk cId="3899055652" sldId="279"/>
            <ac:spMk id="10" creationId="{BEBDE9E2-1B37-F0C1-65A2-326706E3584D}"/>
          </ac:spMkLst>
        </pc:spChg>
        <pc:picChg chg="add mod">
          <ac:chgData name="Lovell, Rebecca" userId="77a7f383-ba14-4613-89ac-90fe7cd2e7ae" providerId="ADAL" clId="{FF93D60B-6588-4C37-8EB3-3E0390B58471}" dt="2024-10-21T13:28:00.805" v="286" actId="1076"/>
          <ac:picMkLst>
            <pc:docMk/>
            <pc:sldMk cId="3899055652" sldId="279"/>
            <ac:picMk id="4" creationId="{569F712D-54E6-6AB4-26F7-2F56CC593BCB}"/>
          </ac:picMkLst>
        </pc:picChg>
        <pc:picChg chg="add mod">
          <ac:chgData name="Lovell, Rebecca" userId="77a7f383-ba14-4613-89ac-90fe7cd2e7ae" providerId="ADAL" clId="{FF93D60B-6588-4C37-8EB3-3E0390B58471}" dt="2024-10-21T13:33:43.504" v="352" actId="1076"/>
          <ac:picMkLst>
            <pc:docMk/>
            <pc:sldMk cId="3899055652" sldId="279"/>
            <ac:picMk id="11" creationId="{14FED543-7EC4-AD86-7808-FA61DA01C4EB}"/>
          </ac:picMkLst>
        </pc:picChg>
        <pc:picChg chg="add del mod">
          <ac:chgData name="Lovell, Rebecca" userId="77a7f383-ba14-4613-89ac-90fe7cd2e7ae" providerId="ADAL" clId="{FF93D60B-6588-4C37-8EB3-3E0390B58471}" dt="2024-10-21T13:36:44.838" v="371" actId="478"/>
          <ac:picMkLst>
            <pc:docMk/>
            <pc:sldMk cId="3899055652" sldId="279"/>
            <ac:picMk id="13" creationId="{04DB553E-6A9B-9B32-1CC1-4BAFC539F121}"/>
          </ac:picMkLst>
        </pc:picChg>
        <pc:picChg chg="add mod ord">
          <ac:chgData name="Lovell, Rebecca" userId="77a7f383-ba14-4613-89ac-90fe7cd2e7ae" providerId="ADAL" clId="{FF93D60B-6588-4C37-8EB3-3E0390B58471}" dt="2024-10-21T13:36:36.104" v="370" actId="688"/>
          <ac:picMkLst>
            <pc:docMk/>
            <pc:sldMk cId="3899055652" sldId="279"/>
            <ac:picMk id="15" creationId="{7AE93C9D-9AE6-E0BD-3FE5-BFE6CDEDBE3F}"/>
          </ac:picMkLst>
        </pc:picChg>
      </pc:sldChg>
      <pc:sldChg chg="addSp modSp add mod">
        <pc:chgData name="Lovell, Rebecca" userId="77a7f383-ba14-4613-89ac-90fe7cd2e7ae" providerId="ADAL" clId="{FF93D60B-6588-4C37-8EB3-3E0390B58471}" dt="2024-10-22T13:32:17.377" v="1503"/>
        <pc:sldMkLst>
          <pc:docMk/>
          <pc:sldMk cId="798189606" sldId="280"/>
        </pc:sldMkLst>
        <pc:spChg chg="add mod">
          <ac:chgData name="Lovell, Rebecca" userId="77a7f383-ba14-4613-89ac-90fe7cd2e7ae" providerId="ADAL" clId="{FF93D60B-6588-4C37-8EB3-3E0390B58471}" dt="2024-10-22T13:32:17.377" v="1503"/>
          <ac:spMkLst>
            <pc:docMk/>
            <pc:sldMk cId="798189606" sldId="280"/>
            <ac:spMk id="3" creationId="{16F39874-6E9D-4888-4545-B429FA65CF44}"/>
          </ac:spMkLst>
        </pc:spChg>
        <pc:spChg chg="add mod">
          <ac:chgData name="Lovell, Rebecca" userId="77a7f383-ba14-4613-89ac-90fe7cd2e7ae" providerId="ADAL" clId="{FF93D60B-6588-4C37-8EB3-3E0390B58471}" dt="2024-10-21T13:30:02.885" v="337" actId="6549"/>
          <ac:spMkLst>
            <pc:docMk/>
            <pc:sldMk cId="798189606" sldId="280"/>
            <ac:spMk id="6" creationId="{5C16E1F8-71BE-F17E-6D7B-63DBBCAC39D2}"/>
          </ac:spMkLst>
        </pc:spChg>
        <pc:spChg chg="mod">
          <ac:chgData name="Lovell, Rebecca" userId="77a7f383-ba14-4613-89ac-90fe7cd2e7ae" providerId="ADAL" clId="{FF93D60B-6588-4C37-8EB3-3E0390B58471}" dt="2024-10-21T13:29:53.918" v="334" actId="1076"/>
          <ac:spMkLst>
            <pc:docMk/>
            <pc:sldMk cId="798189606" sldId="280"/>
            <ac:spMk id="10" creationId="{BEBDE9E2-1B37-F0C1-65A2-326706E3584D}"/>
          </ac:spMkLst>
        </pc:spChg>
        <pc:picChg chg="add mod">
          <ac:chgData name="Lovell, Rebecca" userId="77a7f383-ba14-4613-89ac-90fe7cd2e7ae" providerId="ADAL" clId="{FF93D60B-6588-4C37-8EB3-3E0390B58471}" dt="2024-10-21T13:30:11.262" v="338" actId="1076"/>
          <ac:picMkLst>
            <pc:docMk/>
            <pc:sldMk cId="798189606" sldId="280"/>
            <ac:picMk id="4" creationId="{29037905-19AA-08A7-9919-D05F28AE89C9}"/>
          </ac:picMkLst>
        </pc:picChg>
        <pc:picChg chg="add mod">
          <ac:chgData name="Lovell, Rebecca" userId="77a7f383-ba14-4613-89ac-90fe7cd2e7ae" providerId="ADAL" clId="{FF93D60B-6588-4C37-8EB3-3E0390B58471}" dt="2024-10-21T13:30:26.655" v="345" actId="1076"/>
          <ac:picMkLst>
            <pc:docMk/>
            <pc:sldMk cId="798189606" sldId="280"/>
            <ac:picMk id="11" creationId="{4C316A2B-FF4B-4701-5147-FDB50936A33F}"/>
          </ac:picMkLst>
        </pc:picChg>
      </pc:sldChg>
      <pc:sldChg chg="addSp delSp modSp add mod">
        <pc:chgData name="Lovell, Rebecca" userId="77a7f383-ba14-4613-89ac-90fe7cd2e7ae" providerId="ADAL" clId="{FF93D60B-6588-4C37-8EB3-3E0390B58471}" dt="2024-10-22T13:32:19.062" v="1504"/>
        <pc:sldMkLst>
          <pc:docMk/>
          <pc:sldMk cId="1224348628" sldId="281"/>
        </pc:sldMkLst>
        <pc:spChg chg="add mod">
          <ac:chgData name="Lovell, Rebecca" userId="77a7f383-ba14-4613-89ac-90fe7cd2e7ae" providerId="ADAL" clId="{FF93D60B-6588-4C37-8EB3-3E0390B58471}" dt="2024-10-22T13:32:19.062" v="1504"/>
          <ac:spMkLst>
            <pc:docMk/>
            <pc:sldMk cId="1224348628" sldId="281"/>
            <ac:spMk id="3" creationId="{3B3471F5-185C-8AE2-6CE9-629B3A81B19E}"/>
          </ac:spMkLst>
        </pc:spChg>
        <pc:spChg chg="mod">
          <ac:chgData name="Lovell, Rebecca" userId="77a7f383-ba14-4613-89ac-90fe7cd2e7ae" providerId="ADAL" clId="{FF93D60B-6588-4C37-8EB3-3E0390B58471}" dt="2024-10-21T13:39:16.144" v="410" actId="14100"/>
          <ac:spMkLst>
            <pc:docMk/>
            <pc:sldMk cId="1224348628" sldId="281"/>
            <ac:spMk id="10" creationId="{BEBDE9E2-1B37-F0C1-65A2-326706E3584D}"/>
          </ac:spMkLst>
        </pc:spChg>
        <pc:picChg chg="add del mod">
          <ac:chgData name="Lovell, Rebecca" userId="77a7f383-ba14-4613-89ac-90fe7cd2e7ae" providerId="ADAL" clId="{FF93D60B-6588-4C37-8EB3-3E0390B58471}" dt="2024-10-21T13:39:11.125" v="409" actId="478"/>
          <ac:picMkLst>
            <pc:docMk/>
            <pc:sldMk cId="1224348628" sldId="281"/>
            <ac:picMk id="4" creationId="{06D9A5EA-D1B7-EAF0-9B7A-ACA416474DF2}"/>
          </ac:picMkLst>
        </pc:picChg>
        <pc:picChg chg="add del mod">
          <ac:chgData name="Lovell, Rebecca" userId="77a7f383-ba14-4613-89ac-90fe7cd2e7ae" providerId="ADAL" clId="{FF93D60B-6588-4C37-8EB3-3E0390B58471}" dt="2024-10-21T13:39:42.912" v="415" actId="478"/>
          <ac:picMkLst>
            <pc:docMk/>
            <pc:sldMk cId="1224348628" sldId="281"/>
            <ac:picMk id="6" creationId="{47E5D44B-02BB-99E3-3747-D5BAD4FE7F60}"/>
          </ac:picMkLst>
        </pc:picChg>
        <pc:picChg chg="add mod ord modCrop">
          <ac:chgData name="Lovell, Rebecca" userId="77a7f383-ba14-4613-89ac-90fe7cd2e7ae" providerId="ADAL" clId="{FF93D60B-6588-4C37-8EB3-3E0390B58471}" dt="2024-10-21T13:40:02.914" v="425" actId="732"/>
          <ac:picMkLst>
            <pc:docMk/>
            <pc:sldMk cId="1224348628" sldId="281"/>
            <ac:picMk id="11" creationId="{23F77CBF-6ED2-6645-A5A2-1803CFE37923}"/>
          </ac:picMkLst>
        </pc:picChg>
      </pc:sldChg>
      <pc:sldChg chg="addSp modSp add mod">
        <pc:chgData name="Lovell, Rebecca" userId="77a7f383-ba14-4613-89ac-90fe7cd2e7ae" providerId="ADAL" clId="{FF93D60B-6588-4C37-8EB3-3E0390B58471}" dt="2024-10-22T13:32:21.958" v="1505"/>
        <pc:sldMkLst>
          <pc:docMk/>
          <pc:sldMk cId="2004111497" sldId="282"/>
        </pc:sldMkLst>
        <pc:spChg chg="add mod">
          <ac:chgData name="Lovell, Rebecca" userId="77a7f383-ba14-4613-89ac-90fe7cd2e7ae" providerId="ADAL" clId="{FF93D60B-6588-4C37-8EB3-3E0390B58471}" dt="2024-10-22T13:32:21.958" v="1505"/>
          <ac:spMkLst>
            <pc:docMk/>
            <pc:sldMk cId="2004111497" sldId="282"/>
            <ac:spMk id="3" creationId="{2412D915-4455-3054-823E-E0DA4ED208F9}"/>
          </ac:spMkLst>
        </pc:spChg>
        <pc:spChg chg="add mod">
          <ac:chgData name="Lovell, Rebecca" userId="77a7f383-ba14-4613-89ac-90fe7cd2e7ae" providerId="ADAL" clId="{FF93D60B-6588-4C37-8EB3-3E0390B58471}" dt="2024-10-21T13:42:06.529" v="469" actId="14100"/>
          <ac:spMkLst>
            <pc:docMk/>
            <pc:sldMk cId="2004111497" sldId="282"/>
            <ac:spMk id="4" creationId="{8AEBF8DD-514A-673B-371C-84126359C418}"/>
          </ac:spMkLst>
        </pc:spChg>
        <pc:spChg chg="mod">
          <ac:chgData name="Lovell, Rebecca" userId="77a7f383-ba14-4613-89ac-90fe7cd2e7ae" providerId="ADAL" clId="{FF93D60B-6588-4C37-8EB3-3E0390B58471}" dt="2024-10-21T13:41:54.833" v="466" actId="21"/>
          <ac:spMkLst>
            <pc:docMk/>
            <pc:sldMk cId="2004111497" sldId="282"/>
            <ac:spMk id="10" creationId="{BEBDE9E2-1B37-F0C1-65A2-326706E3584D}"/>
          </ac:spMkLst>
        </pc:spChg>
        <pc:picChg chg="add mod">
          <ac:chgData name="Lovell, Rebecca" userId="77a7f383-ba14-4613-89ac-90fe7cd2e7ae" providerId="ADAL" clId="{FF93D60B-6588-4C37-8EB3-3E0390B58471}" dt="2024-10-21T13:42:16.060" v="472" actId="27614"/>
          <ac:picMkLst>
            <pc:docMk/>
            <pc:sldMk cId="2004111497" sldId="282"/>
            <ac:picMk id="6" creationId="{C28AA410-A81D-337C-3A13-781F1D3E6D89}"/>
          </ac:picMkLst>
        </pc:picChg>
      </pc:sldChg>
      <pc:sldChg chg="addSp modSp add mod">
        <pc:chgData name="Lovell, Rebecca" userId="77a7f383-ba14-4613-89ac-90fe7cd2e7ae" providerId="ADAL" clId="{FF93D60B-6588-4C37-8EB3-3E0390B58471}" dt="2024-10-22T13:32:34.413" v="1507" actId="1076"/>
        <pc:sldMkLst>
          <pc:docMk/>
          <pc:sldMk cId="3417778057" sldId="283"/>
        </pc:sldMkLst>
        <pc:spChg chg="mod">
          <ac:chgData name="Lovell, Rebecca" userId="77a7f383-ba14-4613-89ac-90fe7cd2e7ae" providerId="ADAL" clId="{FF93D60B-6588-4C37-8EB3-3E0390B58471}" dt="2024-10-22T07:33:17.638" v="864" actId="1035"/>
          <ac:spMkLst>
            <pc:docMk/>
            <pc:sldMk cId="3417778057" sldId="283"/>
            <ac:spMk id="2" creationId="{EA46CC7D-089C-1EBD-DAC9-0CBBDF272E3E}"/>
          </ac:spMkLst>
        </pc:spChg>
        <pc:spChg chg="add mod">
          <ac:chgData name="Lovell, Rebecca" userId="77a7f383-ba14-4613-89ac-90fe7cd2e7ae" providerId="ADAL" clId="{FF93D60B-6588-4C37-8EB3-3E0390B58471}" dt="2024-10-22T13:32:23.431" v="1506"/>
          <ac:spMkLst>
            <pc:docMk/>
            <pc:sldMk cId="3417778057" sldId="283"/>
            <ac:spMk id="3" creationId="{B1038A03-B6C2-7B69-0E9C-8A2405A3A135}"/>
          </ac:spMkLst>
        </pc:spChg>
        <pc:spChg chg="add mod">
          <ac:chgData name="Lovell, Rebecca" userId="77a7f383-ba14-4613-89ac-90fe7cd2e7ae" providerId="ADAL" clId="{FF93D60B-6588-4C37-8EB3-3E0390B58471}" dt="2024-10-22T07:33:21.823" v="870" actId="1035"/>
          <ac:spMkLst>
            <pc:docMk/>
            <pc:sldMk cId="3417778057" sldId="283"/>
            <ac:spMk id="4" creationId="{370AE4E3-199C-8611-0911-581D20F5DD49}"/>
          </ac:spMkLst>
        </pc:spChg>
        <pc:spChg chg="mod">
          <ac:chgData name="Lovell, Rebecca" userId="77a7f383-ba14-4613-89ac-90fe7cd2e7ae" providerId="ADAL" clId="{FF93D60B-6588-4C37-8EB3-3E0390B58471}" dt="2024-10-22T07:33:21.823" v="870" actId="1035"/>
          <ac:spMkLst>
            <pc:docMk/>
            <pc:sldMk cId="3417778057" sldId="283"/>
            <ac:spMk id="10" creationId="{BEBDE9E2-1B37-F0C1-65A2-326706E3584D}"/>
          </ac:spMkLst>
        </pc:spChg>
        <pc:picChg chg="add mod modCrop">
          <ac:chgData name="Lovell, Rebecca" userId="77a7f383-ba14-4613-89ac-90fe7cd2e7ae" providerId="ADAL" clId="{FF93D60B-6588-4C37-8EB3-3E0390B58471}" dt="2024-10-22T07:33:26.354" v="871" actId="1036"/>
          <ac:picMkLst>
            <pc:docMk/>
            <pc:sldMk cId="3417778057" sldId="283"/>
            <ac:picMk id="6" creationId="{57056A10-6AF7-C856-0F48-D392F6B3C966}"/>
          </ac:picMkLst>
        </pc:picChg>
        <pc:picChg chg="add mod ord">
          <ac:chgData name="Lovell, Rebecca" userId="77a7f383-ba14-4613-89ac-90fe7cd2e7ae" providerId="ADAL" clId="{FF93D60B-6588-4C37-8EB3-3E0390B58471}" dt="2024-10-22T13:32:34.413" v="1507" actId="1076"/>
          <ac:picMkLst>
            <pc:docMk/>
            <pc:sldMk cId="3417778057" sldId="283"/>
            <ac:picMk id="11" creationId="{DE4AC40B-167A-46B4-6AAA-31ABAFAA3179}"/>
          </ac:picMkLst>
        </pc:picChg>
        <pc:cxnChg chg="mod">
          <ac:chgData name="Lovell, Rebecca" userId="77a7f383-ba14-4613-89ac-90fe7cd2e7ae" providerId="ADAL" clId="{FF93D60B-6588-4C37-8EB3-3E0390B58471}" dt="2024-10-22T07:33:21.823" v="870" actId="1035"/>
          <ac:cxnSpMkLst>
            <pc:docMk/>
            <pc:sldMk cId="3417778057" sldId="283"/>
            <ac:cxnSpMk id="9" creationId="{2FCC56B9-F654-4F38-D162-1B460A428496}"/>
          </ac:cxnSpMkLst>
        </pc:cxnChg>
      </pc:sldChg>
      <pc:sldChg chg="addSp modSp add mod">
        <pc:chgData name="Lovell, Rebecca" userId="77a7f383-ba14-4613-89ac-90fe7cd2e7ae" providerId="ADAL" clId="{FF93D60B-6588-4C37-8EB3-3E0390B58471}" dt="2024-10-22T13:32:37.836" v="1508"/>
        <pc:sldMkLst>
          <pc:docMk/>
          <pc:sldMk cId="4252711573" sldId="284"/>
        </pc:sldMkLst>
        <pc:spChg chg="add mod">
          <ac:chgData name="Lovell, Rebecca" userId="77a7f383-ba14-4613-89ac-90fe7cd2e7ae" providerId="ADAL" clId="{FF93D60B-6588-4C37-8EB3-3E0390B58471}" dt="2024-10-22T13:32:37.836" v="1508"/>
          <ac:spMkLst>
            <pc:docMk/>
            <pc:sldMk cId="4252711573" sldId="284"/>
            <ac:spMk id="3" creationId="{C0193739-FE60-74BE-520C-35CCFF566428}"/>
          </ac:spMkLst>
        </pc:spChg>
        <pc:spChg chg="add mod">
          <ac:chgData name="Lovell, Rebecca" userId="77a7f383-ba14-4613-89ac-90fe7cd2e7ae" providerId="ADAL" clId="{FF93D60B-6588-4C37-8EB3-3E0390B58471}" dt="2024-10-21T13:47:07.784" v="549" actId="1076"/>
          <ac:spMkLst>
            <pc:docMk/>
            <pc:sldMk cId="4252711573" sldId="284"/>
            <ac:spMk id="6" creationId="{CA62A973-47AA-7F1C-E569-97F7F1838B96}"/>
          </ac:spMkLst>
        </pc:spChg>
        <pc:spChg chg="mod">
          <ac:chgData name="Lovell, Rebecca" userId="77a7f383-ba14-4613-89ac-90fe7cd2e7ae" providerId="ADAL" clId="{FF93D60B-6588-4C37-8EB3-3E0390B58471}" dt="2024-10-21T13:46:49.746" v="544" actId="21"/>
          <ac:spMkLst>
            <pc:docMk/>
            <pc:sldMk cId="4252711573" sldId="284"/>
            <ac:spMk id="10" creationId="{BEBDE9E2-1B37-F0C1-65A2-326706E3584D}"/>
          </ac:spMkLst>
        </pc:spChg>
        <pc:picChg chg="add mod">
          <ac:chgData name="Lovell, Rebecca" userId="77a7f383-ba14-4613-89ac-90fe7cd2e7ae" providerId="ADAL" clId="{FF93D60B-6588-4C37-8EB3-3E0390B58471}" dt="2024-10-21T13:47:12.991" v="552" actId="1076"/>
          <ac:picMkLst>
            <pc:docMk/>
            <pc:sldMk cId="4252711573" sldId="284"/>
            <ac:picMk id="4" creationId="{02C2337F-062F-812C-3CA9-D863CA7B9368}"/>
          </ac:picMkLst>
        </pc:picChg>
      </pc:sldChg>
      <pc:sldChg chg="addSp modSp add mod">
        <pc:chgData name="Lovell, Rebecca" userId="77a7f383-ba14-4613-89ac-90fe7cd2e7ae" providerId="ADAL" clId="{FF93D60B-6588-4C37-8EB3-3E0390B58471}" dt="2024-10-22T13:37:38.501" v="1631" actId="14100"/>
        <pc:sldMkLst>
          <pc:docMk/>
          <pc:sldMk cId="3207597918" sldId="285"/>
        </pc:sldMkLst>
        <pc:spChg chg="mod">
          <ac:chgData name="Lovell, Rebecca" userId="77a7f383-ba14-4613-89ac-90fe7cd2e7ae" providerId="ADAL" clId="{FF93D60B-6588-4C37-8EB3-3E0390B58471}" dt="2024-10-22T13:37:38.501" v="1631" actId="14100"/>
          <ac:spMkLst>
            <pc:docMk/>
            <pc:sldMk cId="3207597918" sldId="285"/>
            <ac:spMk id="2" creationId="{EA46CC7D-089C-1EBD-DAC9-0CBBDF272E3E}"/>
          </ac:spMkLst>
        </pc:spChg>
        <pc:spChg chg="add mod">
          <ac:chgData name="Lovell, Rebecca" userId="77a7f383-ba14-4613-89ac-90fe7cd2e7ae" providerId="ADAL" clId="{FF93D60B-6588-4C37-8EB3-3E0390B58471}" dt="2024-10-22T13:32:42.198" v="1509"/>
          <ac:spMkLst>
            <pc:docMk/>
            <pc:sldMk cId="3207597918" sldId="285"/>
            <ac:spMk id="3" creationId="{0D4E2359-BA2C-C8BE-137E-B927ED67F7DD}"/>
          </ac:spMkLst>
        </pc:spChg>
        <pc:spChg chg="add mod">
          <ac:chgData name="Lovell, Rebecca" userId="77a7f383-ba14-4613-89ac-90fe7cd2e7ae" providerId="ADAL" clId="{FF93D60B-6588-4C37-8EB3-3E0390B58471}" dt="2024-10-22T13:37:14.649" v="1624" actId="1036"/>
          <ac:spMkLst>
            <pc:docMk/>
            <pc:sldMk cId="3207597918" sldId="285"/>
            <ac:spMk id="6" creationId="{C7C72EEC-0F24-10C0-2A88-E515BCB149A2}"/>
          </ac:spMkLst>
        </pc:spChg>
        <pc:spChg chg="mod">
          <ac:chgData name="Lovell, Rebecca" userId="77a7f383-ba14-4613-89ac-90fe7cd2e7ae" providerId="ADAL" clId="{FF93D60B-6588-4C37-8EB3-3E0390B58471}" dt="2024-10-22T13:37:14.649" v="1624" actId="1036"/>
          <ac:spMkLst>
            <pc:docMk/>
            <pc:sldMk cId="3207597918" sldId="285"/>
            <ac:spMk id="10" creationId="{BEBDE9E2-1B37-F0C1-65A2-326706E3584D}"/>
          </ac:spMkLst>
        </pc:spChg>
        <pc:picChg chg="add mod">
          <ac:chgData name="Lovell, Rebecca" userId="77a7f383-ba14-4613-89ac-90fe7cd2e7ae" providerId="ADAL" clId="{FF93D60B-6588-4C37-8EB3-3E0390B58471}" dt="2024-10-22T13:37:07.933" v="1618" actId="1038"/>
          <ac:picMkLst>
            <pc:docMk/>
            <pc:sldMk cId="3207597918" sldId="285"/>
            <ac:picMk id="4" creationId="{92AB63AD-3DDF-75CD-2896-58BBDE208B17}"/>
          </ac:picMkLst>
        </pc:picChg>
      </pc:sldChg>
      <pc:sldChg chg="addSp modSp add mod">
        <pc:chgData name="Lovell, Rebecca" userId="77a7f383-ba14-4613-89ac-90fe7cd2e7ae" providerId="ADAL" clId="{FF93D60B-6588-4C37-8EB3-3E0390B58471}" dt="2024-10-22T13:32:51.483" v="1512"/>
        <pc:sldMkLst>
          <pc:docMk/>
          <pc:sldMk cId="2168535678" sldId="286"/>
        </pc:sldMkLst>
        <pc:spChg chg="add mod">
          <ac:chgData name="Lovell, Rebecca" userId="77a7f383-ba14-4613-89ac-90fe7cd2e7ae" providerId="ADAL" clId="{FF93D60B-6588-4C37-8EB3-3E0390B58471}" dt="2024-10-22T13:32:51.483" v="1512"/>
          <ac:spMkLst>
            <pc:docMk/>
            <pc:sldMk cId="2168535678" sldId="286"/>
            <ac:spMk id="3" creationId="{409A4ABB-693B-1111-4973-474992E2057F}"/>
          </ac:spMkLst>
        </pc:spChg>
        <pc:spChg chg="add mod">
          <ac:chgData name="Lovell, Rebecca" userId="77a7f383-ba14-4613-89ac-90fe7cd2e7ae" providerId="ADAL" clId="{FF93D60B-6588-4C37-8EB3-3E0390B58471}" dt="2024-10-22T07:32:22.065" v="846" actId="1076"/>
          <ac:spMkLst>
            <pc:docMk/>
            <pc:sldMk cId="2168535678" sldId="286"/>
            <ac:spMk id="4" creationId="{0414D813-6156-5452-785F-24D5D4CA41EE}"/>
          </ac:spMkLst>
        </pc:spChg>
        <pc:spChg chg="mod">
          <ac:chgData name="Lovell, Rebecca" userId="77a7f383-ba14-4613-89ac-90fe7cd2e7ae" providerId="ADAL" clId="{FF93D60B-6588-4C37-8EB3-3E0390B58471}" dt="2024-10-22T07:32:19.267" v="845" actId="1076"/>
          <ac:spMkLst>
            <pc:docMk/>
            <pc:sldMk cId="2168535678" sldId="286"/>
            <ac:spMk id="10" creationId="{BEBDE9E2-1B37-F0C1-65A2-326706E3584D}"/>
          </ac:spMkLst>
        </pc:spChg>
        <pc:picChg chg="add mod ord">
          <ac:chgData name="Lovell, Rebecca" userId="77a7f383-ba14-4613-89ac-90fe7cd2e7ae" providerId="ADAL" clId="{FF93D60B-6588-4C37-8EB3-3E0390B58471}" dt="2024-10-22T07:32:25.069" v="847" actId="1076"/>
          <ac:picMkLst>
            <pc:docMk/>
            <pc:sldMk cId="2168535678" sldId="286"/>
            <ac:picMk id="6" creationId="{573049B7-1AD0-40BC-AC76-53CA22F0FBB6}"/>
          </ac:picMkLst>
        </pc:picChg>
      </pc:sldChg>
      <pc:sldChg chg="addSp modSp add mod">
        <pc:chgData name="Lovell, Rebecca" userId="77a7f383-ba14-4613-89ac-90fe7cd2e7ae" providerId="ADAL" clId="{FF93D60B-6588-4C37-8EB3-3E0390B58471}" dt="2024-10-22T13:32:53.073" v="1513"/>
        <pc:sldMkLst>
          <pc:docMk/>
          <pc:sldMk cId="2303239097" sldId="287"/>
        </pc:sldMkLst>
        <pc:spChg chg="mod">
          <ac:chgData name="Lovell, Rebecca" userId="77a7f383-ba14-4613-89ac-90fe7cd2e7ae" providerId="ADAL" clId="{FF93D60B-6588-4C37-8EB3-3E0390B58471}" dt="2024-10-21T15:04:40.908" v="640" actId="1076"/>
          <ac:spMkLst>
            <pc:docMk/>
            <pc:sldMk cId="2303239097" sldId="287"/>
            <ac:spMk id="2" creationId="{EA46CC7D-089C-1EBD-DAC9-0CBBDF272E3E}"/>
          </ac:spMkLst>
        </pc:spChg>
        <pc:spChg chg="add mod">
          <ac:chgData name="Lovell, Rebecca" userId="77a7f383-ba14-4613-89ac-90fe7cd2e7ae" providerId="ADAL" clId="{FF93D60B-6588-4C37-8EB3-3E0390B58471}" dt="2024-10-22T13:32:53.073" v="1513"/>
          <ac:spMkLst>
            <pc:docMk/>
            <pc:sldMk cId="2303239097" sldId="287"/>
            <ac:spMk id="3" creationId="{34C42A00-C2EC-011A-7FB0-4B367205EAE6}"/>
          </ac:spMkLst>
        </pc:spChg>
        <pc:spChg chg="mod">
          <ac:chgData name="Lovell, Rebecca" userId="77a7f383-ba14-4613-89ac-90fe7cd2e7ae" providerId="ADAL" clId="{FF93D60B-6588-4C37-8EB3-3E0390B58471}" dt="2024-10-21T15:08:56.020" v="669" actId="404"/>
          <ac:spMkLst>
            <pc:docMk/>
            <pc:sldMk cId="2303239097" sldId="287"/>
            <ac:spMk id="10" creationId="{BEBDE9E2-1B37-F0C1-65A2-326706E3584D}"/>
          </ac:spMkLst>
        </pc:spChg>
        <pc:picChg chg="add mod ord">
          <ac:chgData name="Lovell, Rebecca" userId="77a7f383-ba14-4613-89ac-90fe7cd2e7ae" providerId="ADAL" clId="{FF93D60B-6588-4C37-8EB3-3E0390B58471}" dt="2024-10-21T15:05:22.229" v="651" actId="1076"/>
          <ac:picMkLst>
            <pc:docMk/>
            <pc:sldMk cId="2303239097" sldId="287"/>
            <ac:picMk id="4" creationId="{ACA81E42-7F73-610E-9E6C-2DCA1ADD4F3D}"/>
          </ac:picMkLst>
        </pc:picChg>
        <pc:picChg chg="add mod">
          <ac:chgData name="Lovell, Rebecca" userId="77a7f383-ba14-4613-89ac-90fe7cd2e7ae" providerId="ADAL" clId="{FF93D60B-6588-4C37-8EB3-3E0390B58471}" dt="2024-10-21T15:05:12.269" v="649" actId="1076"/>
          <ac:picMkLst>
            <pc:docMk/>
            <pc:sldMk cId="2303239097" sldId="287"/>
            <ac:picMk id="6" creationId="{D281F746-D2CA-E262-2693-A3D3CBA4DFBE}"/>
          </ac:picMkLst>
        </pc:picChg>
        <pc:picChg chg="mod">
          <ac:chgData name="Lovell, Rebecca" userId="77a7f383-ba14-4613-89ac-90fe7cd2e7ae" providerId="ADAL" clId="{FF93D60B-6588-4C37-8EB3-3E0390B58471}" dt="2024-10-21T15:00:25.990" v="621" actId="1035"/>
          <ac:picMkLst>
            <pc:docMk/>
            <pc:sldMk cId="2303239097" sldId="287"/>
            <ac:picMk id="7" creationId="{9C299166-DD06-27A9-5B7A-FDCD725D29EE}"/>
          </ac:picMkLst>
        </pc:picChg>
        <pc:picChg chg="add mod">
          <ac:chgData name="Lovell, Rebecca" userId="77a7f383-ba14-4613-89ac-90fe7cd2e7ae" providerId="ADAL" clId="{FF93D60B-6588-4C37-8EB3-3E0390B58471}" dt="2024-10-21T15:05:46.468" v="662" actId="1076"/>
          <ac:picMkLst>
            <pc:docMk/>
            <pc:sldMk cId="2303239097" sldId="287"/>
            <ac:picMk id="11" creationId="{1A7B08C0-A1DA-277C-3BF6-CE8B3E365D25}"/>
          </ac:picMkLst>
        </pc:picChg>
        <pc:picChg chg="add mod">
          <ac:chgData name="Lovell, Rebecca" userId="77a7f383-ba14-4613-89ac-90fe7cd2e7ae" providerId="ADAL" clId="{FF93D60B-6588-4C37-8EB3-3E0390B58471}" dt="2024-10-21T15:09:16.070" v="678" actId="1076"/>
          <ac:picMkLst>
            <pc:docMk/>
            <pc:sldMk cId="2303239097" sldId="287"/>
            <ac:picMk id="13" creationId="{3E1A8FDD-7A64-F565-6DC2-69E947DF6876}"/>
          </ac:picMkLst>
        </pc:picChg>
        <pc:cxnChg chg="mod">
          <ac:chgData name="Lovell, Rebecca" userId="77a7f383-ba14-4613-89ac-90fe7cd2e7ae" providerId="ADAL" clId="{FF93D60B-6588-4C37-8EB3-3E0390B58471}" dt="2024-10-21T15:00:25.990" v="621" actId="1035"/>
          <ac:cxnSpMkLst>
            <pc:docMk/>
            <pc:sldMk cId="2303239097" sldId="287"/>
            <ac:cxnSpMk id="9" creationId="{2FCC56B9-F654-4F38-D162-1B460A428496}"/>
          </ac:cxnSpMkLst>
        </pc:cxnChg>
      </pc:sldChg>
      <pc:sldChg chg="addSp delSp modSp add del mod">
        <pc:chgData name="Lovell, Rebecca" userId="77a7f383-ba14-4613-89ac-90fe7cd2e7ae" providerId="ADAL" clId="{FF93D60B-6588-4C37-8EB3-3E0390B58471}" dt="2024-10-22T08:17:37.707" v="961" actId="47"/>
        <pc:sldMkLst>
          <pc:docMk/>
          <pc:sldMk cId="2239252282" sldId="288"/>
        </pc:sldMkLst>
        <pc:spChg chg="mod">
          <ac:chgData name="Lovell, Rebecca" userId="77a7f383-ba14-4613-89ac-90fe7cd2e7ae" providerId="ADAL" clId="{FF93D60B-6588-4C37-8EB3-3E0390B58471}" dt="2024-10-21T13:18:41.176" v="141" actId="6549"/>
          <ac:spMkLst>
            <pc:docMk/>
            <pc:sldMk cId="2239252282" sldId="288"/>
            <ac:spMk id="2" creationId="{EA46CC7D-089C-1EBD-DAC9-0CBBDF272E3E}"/>
          </ac:spMkLst>
        </pc:spChg>
        <pc:spChg chg="add del mod">
          <ac:chgData name="Lovell, Rebecca" userId="77a7f383-ba14-4613-89ac-90fe7cd2e7ae" providerId="ADAL" clId="{FF93D60B-6588-4C37-8EB3-3E0390B58471}" dt="2024-10-22T08:17:35.824" v="960" actId="478"/>
          <ac:spMkLst>
            <pc:docMk/>
            <pc:sldMk cId="2239252282" sldId="288"/>
            <ac:spMk id="4" creationId="{4227FE14-3845-1854-9318-402782858279}"/>
          </ac:spMkLst>
        </pc:spChg>
        <pc:spChg chg="del mod">
          <ac:chgData name="Lovell, Rebecca" userId="77a7f383-ba14-4613-89ac-90fe7cd2e7ae" providerId="ADAL" clId="{FF93D60B-6588-4C37-8EB3-3E0390B58471}" dt="2024-10-21T13:21:47.465" v="145"/>
          <ac:spMkLst>
            <pc:docMk/>
            <pc:sldMk cId="2239252282" sldId="288"/>
            <ac:spMk id="10" creationId="{BEBDE9E2-1B37-F0C1-65A2-326706E3584D}"/>
          </ac:spMkLst>
        </pc:spChg>
      </pc:sldChg>
      <pc:sldChg chg="addSp delSp modSp add mod ord">
        <pc:chgData name="Lovell, Rebecca" userId="77a7f383-ba14-4613-89ac-90fe7cd2e7ae" providerId="ADAL" clId="{FF93D60B-6588-4C37-8EB3-3E0390B58471}" dt="2024-10-22T13:33:10.221" v="1523"/>
        <pc:sldMkLst>
          <pc:docMk/>
          <pc:sldMk cId="1332049618" sldId="289"/>
        </pc:sldMkLst>
        <pc:spChg chg="mod">
          <ac:chgData name="Lovell, Rebecca" userId="77a7f383-ba14-4613-89ac-90fe7cd2e7ae" providerId="ADAL" clId="{FF93D60B-6588-4C37-8EB3-3E0390B58471}" dt="2024-10-22T08:12:13.571" v="946" actId="1076"/>
          <ac:spMkLst>
            <pc:docMk/>
            <pc:sldMk cId="1332049618" sldId="289"/>
            <ac:spMk id="2" creationId="{EA46CC7D-089C-1EBD-DAC9-0CBBDF272E3E}"/>
          </ac:spMkLst>
        </pc:spChg>
        <pc:spChg chg="add mod">
          <ac:chgData name="Lovell, Rebecca" userId="77a7f383-ba14-4613-89ac-90fe7cd2e7ae" providerId="ADAL" clId="{FF93D60B-6588-4C37-8EB3-3E0390B58471}" dt="2024-10-22T13:33:10.221" v="1523"/>
          <ac:spMkLst>
            <pc:docMk/>
            <pc:sldMk cId="1332049618" sldId="289"/>
            <ac:spMk id="3" creationId="{230AA6A6-3347-EDF7-022B-2735C80823C1}"/>
          </ac:spMkLst>
        </pc:spChg>
        <pc:spChg chg="add mod">
          <ac:chgData name="Lovell, Rebecca" userId="77a7f383-ba14-4613-89ac-90fe7cd2e7ae" providerId="ADAL" clId="{FF93D60B-6588-4C37-8EB3-3E0390B58471}" dt="2024-10-22T08:12:20.890" v="948" actId="207"/>
          <ac:spMkLst>
            <pc:docMk/>
            <pc:sldMk cId="1332049618" sldId="289"/>
            <ac:spMk id="4" creationId="{9C109C09-2EA8-FF36-27C7-98D903286542}"/>
          </ac:spMkLst>
        </pc:spChg>
        <pc:spChg chg="add del mod">
          <ac:chgData name="Lovell, Rebecca" userId="77a7f383-ba14-4613-89ac-90fe7cd2e7ae" providerId="ADAL" clId="{FF93D60B-6588-4C37-8EB3-3E0390B58471}" dt="2024-10-22T07:44:31.918" v="899" actId="478"/>
          <ac:spMkLst>
            <pc:docMk/>
            <pc:sldMk cId="1332049618" sldId="289"/>
            <ac:spMk id="6" creationId="{31CFF18F-A915-2FB0-D287-E1A162D4CD70}"/>
          </ac:spMkLst>
        </pc:spChg>
        <pc:spChg chg="add mod">
          <ac:chgData name="Lovell, Rebecca" userId="77a7f383-ba14-4613-89ac-90fe7cd2e7ae" providerId="ADAL" clId="{FF93D60B-6588-4C37-8EB3-3E0390B58471}" dt="2024-10-22T08:12:54.237" v="953" actId="14100"/>
          <ac:spMkLst>
            <pc:docMk/>
            <pc:sldMk cId="1332049618" sldId="289"/>
            <ac:spMk id="16" creationId="{6E96DDB9-852C-0D65-D0B9-8082CC195BAD}"/>
          </ac:spMkLst>
        </pc:spChg>
        <pc:picChg chg="add del mod">
          <ac:chgData name="Lovell, Rebecca" userId="77a7f383-ba14-4613-89ac-90fe7cd2e7ae" providerId="ADAL" clId="{FF93D60B-6588-4C37-8EB3-3E0390B58471}" dt="2024-10-22T07:44:26.521" v="897" actId="478"/>
          <ac:picMkLst>
            <pc:docMk/>
            <pc:sldMk cId="1332049618" sldId="289"/>
            <ac:picMk id="10" creationId="{2DC487D4-1329-7838-4287-B2AE9ADA09F8}"/>
          </ac:picMkLst>
        </pc:picChg>
        <pc:picChg chg="add del mod">
          <ac:chgData name="Lovell, Rebecca" userId="77a7f383-ba14-4613-89ac-90fe7cd2e7ae" providerId="ADAL" clId="{FF93D60B-6588-4C37-8EB3-3E0390B58471}" dt="2024-10-22T07:44:14.223" v="891" actId="478"/>
          <ac:picMkLst>
            <pc:docMk/>
            <pc:sldMk cId="1332049618" sldId="289"/>
            <ac:picMk id="12" creationId="{6E276A12-F186-4C47-5434-192B0EDFAF0B}"/>
          </ac:picMkLst>
        </pc:picChg>
        <pc:picChg chg="add mod ord modCrop">
          <ac:chgData name="Lovell, Rebecca" userId="77a7f383-ba14-4613-89ac-90fe7cd2e7ae" providerId="ADAL" clId="{FF93D60B-6588-4C37-8EB3-3E0390B58471}" dt="2024-10-22T08:12:34.536" v="950" actId="732"/>
          <ac:picMkLst>
            <pc:docMk/>
            <pc:sldMk cId="1332049618" sldId="289"/>
            <ac:picMk id="14" creationId="{0623B5B1-43F2-D6A7-C6F2-DE53E78A7A17}"/>
          </ac:picMkLst>
        </pc:picChg>
      </pc:sldChg>
      <pc:sldChg chg="addSp modSp add mod">
        <pc:chgData name="Lovell, Rebecca" userId="77a7f383-ba14-4613-89ac-90fe7cd2e7ae" providerId="ADAL" clId="{FF93D60B-6588-4C37-8EB3-3E0390B58471}" dt="2024-10-22T13:33:23.863" v="1525" actId="120"/>
        <pc:sldMkLst>
          <pc:docMk/>
          <pc:sldMk cId="3432733101" sldId="290"/>
        </pc:sldMkLst>
        <pc:spChg chg="mod">
          <ac:chgData name="Lovell, Rebecca" userId="77a7f383-ba14-4613-89ac-90fe7cd2e7ae" providerId="ADAL" clId="{FF93D60B-6588-4C37-8EB3-3E0390B58471}" dt="2024-10-22T08:24:01.802" v="1145" actId="403"/>
          <ac:spMkLst>
            <pc:docMk/>
            <pc:sldMk cId="3432733101" sldId="290"/>
            <ac:spMk id="2" creationId="{EA46CC7D-089C-1EBD-DAC9-0CBBDF272E3E}"/>
          </ac:spMkLst>
        </pc:spChg>
        <pc:spChg chg="add mod">
          <ac:chgData name="Lovell, Rebecca" userId="77a7f383-ba14-4613-89ac-90fe7cd2e7ae" providerId="ADAL" clId="{FF93D60B-6588-4C37-8EB3-3E0390B58471}" dt="2024-10-22T13:33:23.863" v="1525" actId="120"/>
          <ac:spMkLst>
            <pc:docMk/>
            <pc:sldMk cId="3432733101" sldId="290"/>
            <ac:spMk id="3" creationId="{3B3E6F77-59FC-4A17-658F-94CCBECEE0E4}"/>
          </ac:spMkLst>
        </pc:spChg>
        <pc:picChg chg="mod">
          <ac:chgData name="Lovell, Rebecca" userId="77a7f383-ba14-4613-89ac-90fe7cd2e7ae" providerId="ADAL" clId="{FF93D60B-6588-4C37-8EB3-3E0390B58471}" dt="2024-10-22T13:33:00.094" v="1522" actId="1038"/>
          <ac:picMkLst>
            <pc:docMk/>
            <pc:sldMk cId="3432733101" sldId="290"/>
            <ac:picMk id="12" creationId="{6E276A12-F186-4C47-5434-192B0EDFAF0B}"/>
          </ac:picMkLst>
        </pc:picChg>
      </pc:sldChg>
      <pc:sldChg chg="addSp delSp modSp new mod">
        <pc:chgData name="Lovell, Rebecca" userId="77a7f383-ba14-4613-89ac-90fe7cd2e7ae" providerId="ADAL" clId="{FF93D60B-6588-4C37-8EB3-3E0390B58471}" dt="2024-10-22T13:34:14.827" v="1542" actId="1036"/>
        <pc:sldMkLst>
          <pc:docMk/>
          <pc:sldMk cId="228452636" sldId="291"/>
        </pc:sldMkLst>
        <pc:spChg chg="add del mod">
          <ac:chgData name="Lovell, Rebecca" userId="77a7f383-ba14-4613-89ac-90fe7cd2e7ae" providerId="ADAL" clId="{FF93D60B-6588-4C37-8EB3-3E0390B58471}" dt="2024-10-22T13:34:14.827" v="1542" actId="1036"/>
          <ac:spMkLst>
            <pc:docMk/>
            <pc:sldMk cId="228452636" sldId="291"/>
            <ac:spMk id="2" creationId="{CE674601-EDAB-A22C-25FA-3FF388538A56}"/>
          </ac:spMkLst>
        </pc:spChg>
        <pc:spChg chg="del">
          <ac:chgData name="Lovell, Rebecca" userId="77a7f383-ba14-4613-89ac-90fe7cd2e7ae" providerId="ADAL" clId="{FF93D60B-6588-4C37-8EB3-3E0390B58471}" dt="2024-10-22T08:19:55.840" v="1015" actId="478"/>
          <ac:spMkLst>
            <pc:docMk/>
            <pc:sldMk cId="228452636" sldId="291"/>
            <ac:spMk id="3" creationId="{B1BD164C-7DB1-EDB9-6377-46C59E835161}"/>
          </ac:spMkLst>
        </pc:spChg>
        <pc:spChg chg="add mod">
          <ac:chgData name="Lovell, Rebecca" userId="77a7f383-ba14-4613-89ac-90fe7cd2e7ae" providerId="ADAL" clId="{FF93D60B-6588-4C37-8EB3-3E0390B58471}" dt="2024-10-22T13:31:07.481" v="1468"/>
          <ac:spMkLst>
            <pc:docMk/>
            <pc:sldMk cId="228452636" sldId="291"/>
            <ac:spMk id="3" creationId="{B9A11B68-8E1F-50AB-BAB8-E6338A6BCB65}"/>
          </ac:spMkLst>
        </pc:spChg>
        <pc:spChg chg="add del mod">
          <ac:chgData name="Lovell, Rebecca" userId="77a7f383-ba14-4613-89ac-90fe7cd2e7ae" providerId="ADAL" clId="{FF93D60B-6588-4C37-8EB3-3E0390B58471}" dt="2024-10-22T08:22:22.224" v="1092" actId="478"/>
          <ac:spMkLst>
            <pc:docMk/>
            <pc:sldMk cId="228452636" sldId="291"/>
            <ac:spMk id="9" creationId="{450FA13A-7E7C-FD0F-7B28-D8F729E13814}"/>
          </ac:spMkLst>
        </pc:spChg>
        <pc:spChg chg="add del mod">
          <ac:chgData name="Lovell, Rebecca" userId="77a7f383-ba14-4613-89ac-90fe7cd2e7ae" providerId="ADAL" clId="{FF93D60B-6588-4C37-8EB3-3E0390B58471}" dt="2024-10-22T08:24:43.142" v="1157" actId="478"/>
          <ac:spMkLst>
            <pc:docMk/>
            <pc:sldMk cId="228452636" sldId="291"/>
            <ac:spMk id="11" creationId="{11D628EB-2805-6878-F479-8534C45A95B5}"/>
          </ac:spMkLst>
        </pc:spChg>
        <pc:spChg chg="add mod">
          <ac:chgData name="Lovell, Rebecca" userId="77a7f383-ba14-4613-89ac-90fe7cd2e7ae" providerId="ADAL" clId="{FF93D60B-6588-4C37-8EB3-3E0390B58471}" dt="2024-10-22T08:31:23.505" v="1382" actId="20577"/>
          <ac:spMkLst>
            <pc:docMk/>
            <pc:sldMk cId="228452636" sldId="291"/>
            <ac:spMk id="13" creationId="{2B3D28A1-F703-D62D-A6E3-3579FB1493CA}"/>
          </ac:spMkLst>
        </pc:spChg>
        <pc:spChg chg="add mod">
          <ac:chgData name="Lovell, Rebecca" userId="77a7f383-ba14-4613-89ac-90fe7cd2e7ae" providerId="ADAL" clId="{FF93D60B-6588-4C37-8EB3-3E0390B58471}" dt="2024-10-22T08:29:53.224" v="1319" actId="1076"/>
          <ac:spMkLst>
            <pc:docMk/>
            <pc:sldMk cId="228452636" sldId="291"/>
            <ac:spMk id="16" creationId="{56A6C612-4145-5959-75EE-831676FD47C9}"/>
          </ac:spMkLst>
        </pc:spChg>
        <pc:picChg chg="add mod">
          <ac:chgData name="Lovell, Rebecca" userId="77a7f383-ba14-4613-89ac-90fe7cd2e7ae" providerId="ADAL" clId="{FF93D60B-6588-4C37-8EB3-3E0390B58471}" dt="2024-10-22T08:29:29.959" v="1309" actId="1076"/>
          <ac:picMkLst>
            <pc:docMk/>
            <pc:sldMk cId="228452636" sldId="291"/>
            <ac:picMk id="5" creationId="{1FAE445A-555C-8573-CAF4-1B0FC9631F11}"/>
          </ac:picMkLst>
        </pc:picChg>
        <pc:picChg chg="add mod">
          <ac:chgData name="Lovell, Rebecca" userId="77a7f383-ba14-4613-89ac-90fe7cd2e7ae" providerId="ADAL" clId="{FF93D60B-6588-4C37-8EB3-3E0390B58471}" dt="2024-10-22T08:20:40.742" v="1058"/>
          <ac:picMkLst>
            <pc:docMk/>
            <pc:sldMk cId="228452636" sldId="291"/>
            <ac:picMk id="6" creationId="{B270CF4E-AD1D-DCA1-5AEF-50A729254A3D}"/>
          </ac:picMkLst>
        </pc:picChg>
        <pc:picChg chg="add del mod ord">
          <ac:chgData name="Lovell, Rebecca" userId="77a7f383-ba14-4613-89ac-90fe7cd2e7ae" providerId="ADAL" clId="{FF93D60B-6588-4C37-8EB3-3E0390B58471}" dt="2024-10-22T08:28:29.750" v="1243" actId="478"/>
          <ac:picMkLst>
            <pc:docMk/>
            <pc:sldMk cId="228452636" sldId="291"/>
            <ac:picMk id="15" creationId="{5624B944-0513-6AD4-B01D-DABC73AF0277}"/>
          </ac:picMkLst>
        </pc:picChg>
        <pc:picChg chg="add mod ord">
          <ac:chgData name="Lovell, Rebecca" userId="77a7f383-ba14-4613-89ac-90fe7cd2e7ae" providerId="ADAL" clId="{FF93D60B-6588-4C37-8EB3-3E0390B58471}" dt="2024-10-22T08:32:34.573" v="1393" actId="1036"/>
          <ac:picMkLst>
            <pc:docMk/>
            <pc:sldMk cId="228452636" sldId="291"/>
            <ac:picMk id="18" creationId="{75850F93-91B8-229D-935D-BB47F7CA4701}"/>
          </ac:picMkLst>
        </pc:picChg>
        <pc:picChg chg="add mod">
          <ac:chgData name="Lovell, Rebecca" userId="77a7f383-ba14-4613-89ac-90fe7cd2e7ae" providerId="ADAL" clId="{FF93D60B-6588-4C37-8EB3-3E0390B58471}" dt="2024-10-22T08:33:13.790" v="1409" actId="1076"/>
          <ac:picMkLst>
            <pc:docMk/>
            <pc:sldMk cId="228452636" sldId="291"/>
            <ac:picMk id="20" creationId="{A3D680D3-CC85-D1BF-FB52-23ED7E844045}"/>
          </ac:picMkLst>
        </pc:picChg>
        <pc:picChg chg="add mod">
          <ac:chgData name="Lovell, Rebecca" userId="77a7f383-ba14-4613-89ac-90fe7cd2e7ae" providerId="ADAL" clId="{FF93D60B-6588-4C37-8EB3-3E0390B58471}" dt="2024-10-22T08:33:07.129" v="1408" actId="14100"/>
          <ac:picMkLst>
            <pc:docMk/>
            <pc:sldMk cId="228452636" sldId="291"/>
            <ac:picMk id="22" creationId="{744516CD-915B-A284-FBD9-2CBD2C51DCBE}"/>
          </ac:picMkLst>
        </pc:picChg>
        <pc:cxnChg chg="add mod">
          <ac:chgData name="Lovell, Rebecca" userId="77a7f383-ba14-4613-89ac-90fe7cd2e7ae" providerId="ADAL" clId="{FF93D60B-6588-4C37-8EB3-3E0390B58471}" dt="2024-10-22T08:20:40.742" v="1058"/>
          <ac:cxnSpMkLst>
            <pc:docMk/>
            <pc:sldMk cId="228452636" sldId="291"/>
            <ac:cxnSpMk id="7" creationId="{8A79116A-3845-8B69-D1B2-ED7202D0CFDE}"/>
          </ac:cxnSpMkLst>
        </pc:cxnChg>
      </pc:sldChg>
    </pc:docChg>
  </pc:docChgLst>
  <pc:docChgLst>
    <pc:chgData name="Hunt, Harriet" userId="S::h.a.hunt@exeter.ac.uk::33f0b4f6-d5f6-4ad4-a80b-d4f15dc8ade6" providerId="AD" clId="Web-{869D7A3F-D5A3-4DD9-9AB6-7DC55791E432}"/>
    <pc:docChg chg="modSld">
      <pc:chgData name="Hunt, Harriet" userId="S::h.a.hunt@exeter.ac.uk::33f0b4f6-d5f6-4ad4-a80b-d4f15dc8ade6" providerId="AD" clId="Web-{869D7A3F-D5A3-4DD9-9AB6-7DC55791E432}" dt="2024-10-21T10:49:22.397" v="0"/>
      <pc:docMkLst>
        <pc:docMk/>
      </pc:docMkLst>
      <pc:sldChg chg="delSp">
        <pc:chgData name="Hunt, Harriet" userId="S::h.a.hunt@exeter.ac.uk::33f0b4f6-d5f6-4ad4-a80b-d4f15dc8ade6" providerId="AD" clId="Web-{869D7A3F-D5A3-4DD9-9AB6-7DC55791E432}" dt="2024-10-21T10:49:22.397" v="0"/>
        <pc:sldMkLst>
          <pc:docMk/>
          <pc:sldMk cId="4188207732" sldId="267"/>
        </pc:sldMkLst>
        <pc:picChg chg="del">
          <ac:chgData name="Hunt, Harriet" userId="S::h.a.hunt@exeter.ac.uk::33f0b4f6-d5f6-4ad4-a80b-d4f15dc8ade6" providerId="AD" clId="Web-{869D7A3F-D5A3-4DD9-9AB6-7DC55791E432}" dt="2024-10-21T10:49:22.397" v="0"/>
          <ac:picMkLst>
            <pc:docMk/>
            <pc:sldMk cId="4188207732" sldId="267"/>
            <ac:picMk id="3" creationId="{93F643B3-2917-AED7-9D3C-D49A1AE9F86E}"/>
          </ac:picMkLst>
        </pc:picChg>
      </pc:sldChg>
    </pc:docChg>
  </pc:docChgLst>
  <pc:docChgLst>
    <pc:chgData name="Lovell, Rebecca" userId="77a7f383-ba14-4613-89ac-90fe7cd2e7ae" providerId="ADAL" clId="{BB2B07AB-A328-4556-BAFC-2431DD8DA102}"/>
    <pc:docChg chg="undo custSel addSld modSld sldOrd">
      <pc:chgData name="Lovell, Rebecca" userId="77a7f383-ba14-4613-89ac-90fe7cd2e7ae" providerId="ADAL" clId="{BB2B07AB-A328-4556-BAFC-2431DD8DA102}" dt="2024-10-20T09:59:04.490" v="802" actId="20577"/>
      <pc:docMkLst>
        <pc:docMk/>
      </pc:docMkLst>
      <pc:sldChg chg="addSp delSp modSp mod">
        <pc:chgData name="Lovell, Rebecca" userId="77a7f383-ba14-4613-89ac-90fe7cd2e7ae" providerId="ADAL" clId="{BB2B07AB-A328-4556-BAFC-2431DD8DA102}" dt="2024-10-20T09:19:23.150" v="624" actId="207"/>
        <pc:sldMkLst>
          <pc:docMk/>
          <pc:sldMk cId="878376782" sldId="259"/>
        </pc:sldMkLst>
        <pc:spChg chg="mod">
          <ac:chgData name="Lovell, Rebecca" userId="77a7f383-ba14-4613-89ac-90fe7cd2e7ae" providerId="ADAL" clId="{BB2B07AB-A328-4556-BAFC-2431DD8DA102}" dt="2024-10-20T09:19:23.150" v="624" actId="207"/>
          <ac:spMkLst>
            <pc:docMk/>
            <pc:sldMk cId="878376782" sldId="259"/>
            <ac:spMk id="3" creationId="{397BE1C0-2A42-E50A-E93E-693054E9BB2E}"/>
          </ac:spMkLst>
        </pc:spChg>
        <pc:spChg chg="mod">
          <ac:chgData name="Lovell, Rebecca" userId="77a7f383-ba14-4613-89ac-90fe7cd2e7ae" providerId="ADAL" clId="{BB2B07AB-A328-4556-BAFC-2431DD8DA102}" dt="2024-10-20T09:19:23.150" v="624" actId="207"/>
          <ac:spMkLst>
            <pc:docMk/>
            <pc:sldMk cId="878376782" sldId="259"/>
            <ac:spMk id="8" creationId="{40335BA4-4F51-D299-3E3B-8505D95CA3E7}"/>
          </ac:spMkLst>
        </pc:spChg>
        <pc:spChg chg="mod">
          <ac:chgData name="Lovell, Rebecca" userId="77a7f383-ba14-4613-89ac-90fe7cd2e7ae" providerId="ADAL" clId="{BB2B07AB-A328-4556-BAFC-2431DD8DA102}" dt="2024-10-20T09:19:13.850" v="623" actId="207"/>
          <ac:spMkLst>
            <pc:docMk/>
            <pc:sldMk cId="878376782" sldId="259"/>
            <ac:spMk id="10" creationId="{5EC2D365-15EB-9426-C3B0-48AC4C7C9B6A}"/>
          </ac:spMkLst>
        </pc:spChg>
        <pc:picChg chg="add mod">
          <ac:chgData name="Lovell, Rebecca" userId="77a7f383-ba14-4613-89ac-90fe7cd2e7ae" providerId="ADAL" clId="{BB2B07AB-A328-4556-BAFC-2431DD8DA102}" dt="2024-10-20T09:19:05.556" v="622" actId="1076"/>
          <ac:picMkLst>
            <pc:docMk/>
            <pc:sldMk cId="878376782" sldId="259"/>
            <ac:picMk id="4" creationId="{A2FC9783-4EFB-46B2-E330-F162DC0C6800}"/>
          </ac:picMkLst>
        </pc:picChg>
        <pc:picChg chg="del">
          <ac:chgData name="Lovell, Rebecca" userId="77a7f383-ba14-4613-89ac-90fe7cd2e7ae" providerId="ADAL" clId="{BB2B07AB-A328-4556-BAFC-2431DD8DA102}" dt="2024-10-20T09:18:28.943" v="617" actId="478"/>
          <ac:picMkLst>
            <pc:docMk/>
            <pc:sldMk cId="878376782" sldId="259"/>
            <ac:picMk id="5" creationId="{2B722CBB-1182-0E72-F66B-C5362901864C}"/>
          </ac:picMkLst>
        </pc:picChg>
        <pc:picChg chg="mod">
          <ac:chgData name="Lovell, Rebecca" userId="77a7f383-ba14-4613-89ac-90fe7cd2e7ae" providerId="ADAL" clId="{BB2B07AB-A328-4556-BAFC-2431DD8DA102}" dt="2024-10-07T16:11:31.863" v="8" actId="1035"/>
          <ac:picMkLst>
            <pc:docMk/>
            <pc:sldMk cId="878376782" sldId="259"/>
            <ac:picMk id="14" creationId="{BCD0C4B5-D28C-A7C8-8446-1EC3733DC8C1}"/>
          </ac:picMkLst>
        </pc:picChg>
      </pc:sldChg>
      <pc:sldChg chg="addSp delSp modSp mod ord">
        <pc:chgData name="Lovell, Rebecca" userId="77a7f383-ba14-4613-89ac-90fe7cd2e7ae" providerId="ADAL" clId="{BB2B07AB-A328-4556-BAFC-2431DD8DA102}" dt="2024-10-20T09:26:45.240" v="721" actId="207"/>
        <pc:sldMkLst>
          <pc:docMk/>
          <pc:sldMk cId="959226550" sldId="260"/>
        </pc:sldMkLst>
        <pc:spChg chg="add mod">
          <ac:chgData name="Lovell, Rebecca" userId="77a7f383-ba14-4613-89ac-90fe7cd2e7ae" providerId="ADAL" clId="{BB2B07AB-A328-4556-BAFC-2431DD8DA102}" dt="2024-10-20T09:26:45.240" v="721" actId="207"/>
          <ac:spMkLst>
            <pc:docMk/>
            <pc:sldMk cId="959226550" sldId="260"/>
            <ac:spMk id="4" creationId="{F7B21AFD-0759-4CE6-0C26-7AACEEDED436}"/>
          </ac:spMkLst>
        </pc:spChg>
        <pc:picChg chg="add mod ord">
          <ac:chgData name="Lovell, Rebecca" userId="77a7f383-ba14-4613-89ac-90fe7cd2e7ae" providerId="ADAL" clId="{BB2B07AB-A328-4556-BAFC-2431DD8DA102}" dt="2024-10-07T16:19:58.006" v="138" actId="166"/>
          <ac:picMkLst>
            <pc:docMk/>
            <pc:sldMk cId="959226550" sldId="260"/>
            <ac:picMk id="3" creationId="{0E16EA58-AD00-CBF2-6F41-DB59FA465A38}"/>
          </ac:picMkLst>
        </pc:picChg>
        <pc:picChg chg="add mod ord">
          <ac:chgData name="Lovell, Rebecca" userId="77a7f383-ba14-4613-89ac-90fe7cd2e7ae" providerId="ADAL" clId="{BB2B07AB-A328-4556-BAFC-2431DD8DA102}" dt="2024-10-07T16:20:44.740" v="148" actId="688"/>
          <ac:picMkLst>
            <pc:docMk/>
            <pc:sldMk cId="959226550" sldId="260"/>
            <ac:picMk id="6" creationId="{A6E379EE-BF98-42E9-8EFF-9206B9AA504A}"/>
          </ac:picMkLst>
        </pc:picChg>
        <pc:picChg chg="add del mod">
          <ac:chgData name="Lovell, Rebecca" userId="77a7f383-ba14-4613-89ac-90fe7cd2e7ae" providerId="ADAL" clId="{BB2B07AB-A328-4556-BAFC-2431DD8DA102}" dt="2024-10-07T16:20:39.911" v="146" actId="478"/>
          <ac:picMkLst>
            <pc:docMk/>
            <pc:sldMk cId="959226550" sldId="260"/>
            <ac:picMk id="10" creationId="{206016E9-4F5C-BD3C-62E5-AA7129C743A6}"/>
          </ac:picMkLst>
        </pc:picChg>
      </pc:sldChg>
      <pc:sldChg chg="addSp delSp modSp mod">
        <pc:chgData name="Lovell, Rebecca" userId="77a7f383-ba14-4613-89ac-90fe7cd2e7ae" providerId="ADAL" clId="{BB2B07AB-A328-4556-BAFC-2431DD8DA102}" dt="2024-10-20T09:44:25.056" v="764" actId="14100"/>
        <pc:sldMkLst>
          <pc:docMk/>
          <pc:sldMk cId="496529437" sldId="261"/>
        </pc:sldMkLst>
        <pc:spChg chg="add mod">
          <ac:chgData name="Lovell, Rebecca" userId="77a7f383-ba14-4613-89ac-90fe7cd2e7ae" providerId="ADAL" clId="{BB2B07AB-A328-4556-BAFC-2431DD8DA102}" dt="2024-10-20T09:43:30.022" v="747" actId="207"/>
          <ac:spMkLst>
            <pc:docMk/>
            <pc:sldMk cId="496529437" sldId="261"/>
            <ac:spMk id="2" creationId="{EA46CC7D-089C-1EBD-DAC9-0CBBDF272E3E}"/>
          </ac:spMkLst>
        </pc:spChg>
        <pc:spChg chg="add mod">
          <ac:chgData name="Lovell, Rebecca" userId="77a7f383-ba14-4613-89ac-90fe7cd2e7ae" providerId="ADAL" clId="{BB2B07AB-A328-4556-BAFC-2431DD8DA102}" dt="2024-10-20T09:44:15.172" v="760" actId="14100"/>
          <ac:spMkLst>
            <pc:docMk/>
            <pc:sldMk cId="496529437" sldId="261"/>
            <ac:spMk id="4" creationId="{30EE6D14-7653-9EF9-4D83-2F46982930CB}"/>
          </ac:spMkLst>
        </pc:spChg>
        <pc:spChg chg="add mod">
          <ac:chgData name="Lovell, Rebecca" userId="77a7f383-ba14-4613-89ac-90fe7cd2e7ae" providerId="ADAL" clId="{BB2B07AB-A328-4556-BAFC-2431DD8DA102}" dt="2024-10-20T09:44:21.723" v="763" actId="14100"/>
          <ac:spMkLst>
            <pc:docMk/>
            <pc:sldMk cId="496529437" sldId="261"/>
            <ac:spMk id="6" creationId="{ED3D3FE7-BF26-439A-501B-2B2308CE45D2}"/>
          </ac:spMkLst>
        </pc:spChg>
        <pc:spChg chg="add mod">
          <ac:chgData name="Lovell, Rebecca" userId="77a7f383-ba14-4613-89ac-90fe7cd2e7ae" providerId="ADAL" clId="{BB2B07AB-A328-4556-BAFC-2431DD8DA102}" dt="2024-10-20T09:44:25.056" v="764" actId="14100"/>
          <ac:spMkLst>
            <pc:docMk/>
            <pc:sldMk cId="496529437" sldId="261"/>
            <ac:spMk id="10" creationId="{8A912487-A19B-AE8E-7742-66FAAD8DAD30}"/>
          </ac:spMkLst>
        </pc:spChg>
        <pc:spChg chg="add mod">
          <ac:chgData name="Lovell, Rebecca" userId="77a7f383-ba14-4613-89ac-90fe7cd2e7ae" providerId="ADAL" clId="{BB2B07AB-A328-4556-BAFC-2431DD8DA102}" dt="2024-10-20T09:43:36.923" v="748" actId="207"/>
          <ac:spMkLst>
            <pc:docMk/>
            <pc:sldMk cId="496529437" sldId="261"/>
            <ac:spMk id="14" creationId="{0198F2DA-AD01-0CA8-AF40-D08F7BF80937}"/>
          </ac:spMkLst>
        </pc:spChg>
        <pc:picChg chg="add mod ord">
          <ac:chgData name="Lovell, Rebecca" userId="77a7f383-ba14-4613-89ac-90fe7cd2e7ae" providerId="ADAL" clId="{BB2B07AB-A328-4556-BAFC-2431DD8DA102}" dt="2024-10-20T09:44:12.023" v="759" actId="1076"/>
          <ac:picMkLst>
            <pc:docMk/>
            <pc:sldMk cId="496529437" sldId="261"/>
            <ac:picMk id="5" creationId="{4CF8A85E-7A2A-9B0D-C74B-05B8BC5B3474}"/>
          </ac:picMkLst>
        </pc:picChg>
        <pc:picChg chg="add del mod modCrop">
          <ac:chgData name="Lovell, Rebecca" userId="77a7f383-ba14-4613-89ac-90fe7cd2e7ae" providerId="ADAL" clId="{BB2B07AB-A328-4556-BAFC-2431DD8DA102}" dt="2024-10-20T09:43:53.090" v="752" actId="478"/>
          <ac:picMkLst>
            <pc:docMk/>
            <pc:sldMk cId="496529437" sldId="261"/>
            <ac:picMk id="12" creationId="{A52F661E-43F1-B399-9B71-4A007A95709B}"/>
          </ac:picMkLst>
        </pc:picChg>
      </pc:sldChg>
      <pc:sldChg chg="addSp delSp modSp mod">
        <pc:chgData name="Lovell, Rebecca" userId="77a7f383-ba14-4613-89ac-90fe7cd2e7ae" providerId="ADAL" clId="{BB2B07AB-A328-4556-BAFC-2431DD8DA102}" dt="2024-10-08T07:55:13.389" v="524" actId="14100"/>
        <pc:sldMkLst>
          <pc:docMk/>
          <pc:sldMk cId="2438049723" sldId="263"/>
        </pc:sldMkLst>
        <pc:spChg chg="add del mod">
          <ac:chgData name="Lovell, Rebecca" userId="77a7f383-ba14-4613-89ac-90fe7cd2e7ae" providerId="ADAL" clId="{BB2B07AB-A328-4556-BAFC-2431DD8DA102}" dt="2024-10-08T07:55:00.280" v="518"/>
          <ac:spMkLst>
            <pc:docMk/>
            <pc:sldMk cId="2438049723" sldId="263"/>
            <ac:spMk id="7" creationId="{BAD3FB6B-E91F-8D1B-A739-82BC441F9F04}"/>
          </ac:spMkLst>
        </pc:spChg>
        <pc:picChg chg="add del mod modCrop">
          <ac:chgData name="Lovell, Rebecca" userId="77a7f383-ba14-4613-89ac-90fe7cd2e7ae" providerId="ADAL" clId="{BB2B07AB-A328-4556-BAFC-2431DD8DA102}" dt="2024-10-08T07:53:57.703" v="517" actId="21"/>
          <ac:picMkLst>
            <pc:docMk/>
            <pc:sldMk cId="2438049723" sldId="263"/>
            <ac:picMk id="4" creationId="{EDE3D25B-C5C3-E978-09DA-DD9EFDADD80D}"/>
          </ac:picMkLst>
        </pc:picChg>
        <pc:picChg chg="del">
          <ac:chgData name="Lovell, Rebecca" userId="77a7f383-ba14-4613-89ac-90fe7cd2e7ae" providerId="ADAL" clId="{BB2B07AB-A328-4556-BAFC-2431DD8DA102}" dt="2024-10-08T07:53:47.954" v="515" actId="478"/>
          <ac:picMkLst>
            <pc:docMk/>
            <pc:sldMk cId="2438049723" sldId="263"/>
            <ac:picMk id="5" creationId="{9EFAA5C1-A0FF-16FA-A988-D42B4DFE0E83}"/>
          </ac:picMkLst>
        </pc:picChg>
        <pc:picChg chg="add mod">
          <ac:chgData name="Lovell, Rebecca" userId="77a7f383-ba14-4613-89ac-90fe7cd2e7ae" providerId="ADAL" clId="{BB2B07AB-A328-4556-BAFC-2431DD8DA102}" dt="2024-10-08T07:55:13.389" v="524" actId="14100"/>
          <ac:picMkLst>
            <pc:docMk/>
            <pc:sldMk cId="2438049723" sldId="263"/>
            <ac:picMk id="9" creationId="{DC16AEB5-F4CF-93CE-9C70-1819755DDD26}"/>
          </ac:picMkLst>
        </pc:picChg>
      </pc:sldChg>
      <pc:sldChg chg="add">
        <pc:chgData name="Lovell, Rebecca" userId="77a7f383-ba14-4613-89ac-90fe7cd2e7ae" providerId="ADAL" clId="{BB2B07AB-A328-4556-BAFC-2431DD8DA102}" dt="2024-10-07T16:12:05.179" v="9" actId="2890"/>
        <pc:sldMkLst>
          <pc:docMk/>
          <pc:sldMk cId="1868987737" sldId="264"/>
        </pc:sldMkLst>
      </pc:sldChg>
      <pc:sldChg chg="add">
        <pc:chgData name="Lovell, Rebecca" userId="77a7f383-ba14-4613-89ac-90fe7cd2e7ae" providerId="ADAL" clId="{BB2B07AB-A328-4556-BAFC-2431DD8DA102}" dt="2024-10-07T16:12:05.723" v="10" actId="2890"/>
        <pc:sldMkLst>
          <pc:docMk/>
          <pc:sldMk cId="2677406500" sldId="265"/>
        </pc:sldMkLst>
      </pc:sldChg>
      <pc:sldChg chg="addSp delSp modSp add mod ord">
        <pc:chgData name="Lovell, Rebecca" userId="77a7f383-ba14-4613-89ac-90fe7cd2e7ae" providerId="ADAL" clId="{BB2B07AB-A328-4556-BAFC-2431DD8DA102}" dt="2024-10-20T09:21:57.195" v="657" actId="1076"/>
        <pc:sldMkLst>
          <pc:docMk/>
          <pc:sldMk cId="3469825241" sldId="266"/>
        </pc:sldMkLst>
        <pc:spChg chg="add mod">
          <ac:chgData name="Lovell, Rebecca" userId="77a7f383-ba14-4613-89ac-90fe7cd2e7ae" providerId="ADAL" clId="{BB2B07AB-A328-4556-BAFC-2431DD8DA102}" dt="2024-10-20T09:21:57.195" v="657" actId="1076"/>
          <ac:spMkLst>
            <pc:docMk/>
            <pc:sldMk cId="3469825241" sldId="266"/>
            <ac:spMk id="3" creationId="{3F80F827-8654-53A7-B1EC-A20E368CD4D0}"/>
          </ac:spMkLst>
        </pc:spChg>
        <pc:spChg chg="add mod">
          <ac:chgData name="Lovell, Rebecca" userId="77a7f383-ba14-4613-89ac-90fe7cd2e7ae" providerId="ADAL" clId="{BB2B07AB-A328-4556-BAFC-2431DD8DA102}" dt="2024-10-20T09:21:53.500" v="656" actId="1076"/>
          <ac:spMkLst>
            <pc:docMk/>
            <pc:sldMk cId="3469825241" sldId="266"/>
            <ac:spMk id="5" creationId="{F798E969-E1B7-F14B-5A8A-77961D0285FF}"/>
          </ac:spMkLst>
        </pc:spChg>
        <pc:spChg chg="mod">
          <ac:chgData name="Lovell, Rebecca" userId="77a7f383-ba14-4613-89ac-90fe7cd2e7ae" providerId="ADAL" clId="{BB2B07AB-A328-4556-BAFC-2431DD8DA102}" dt="2024-10-20T09:21:48.846" v="654" actId="14100"/>
          <ac:spMkLst>
            <pc:docMk/>
            <pc:sldMk cId="3469825241" sldId="266"/>
            <ac:spMk id="16" creationId="{494876A1-2E6B-E018-A106-7F89B261C7D9}"/>
          </ac:spMkLst>
        </pc:spChg>
        <pc:picChg chg="add del mod">
          <ac:chgData name="Lovell, Rebecca" userId="77a7f383-ba14-4613-89ac-90fe7cd2e7ae" providerId="ADAL" clId="{BB2B07AB-A328-4556-BAFC-2431DD8DA102}" dt="2024-10-20T09:20:52.921" v="632" actId="478"/>
          <ac:picMkLst>
            <pc:docMk/>
            <pc:sldMk cId="3469825241" sldId="266"/>
            <ac:picMk id="4" creationId="{704E0CA2-CA59-B9BF-B2F6-2DA927CC04E6}"/>
          </ac:picMkLst>
        </pc:picChg>
        <pc:picChg chg="add del mod">
          <ac:chgData name="Lovell, Rebecca" userId="77a7f383-ba14-4613-89ac-90fe7cd2e7ae" providerId="ADAL" clId="{BB2B07AB-A328-4556-BAFC-2431DD8DA102}" dt="2024-10-20T09:21:01.492" v="636" actId="478"/>
          <ac:picMkLst>
            <pc:docMk/>
            <pc:sldMk cId="3469825241" sldId="266"/>
            <ac:picMk id="8" creationId="{4CA06152-29BC-499F-4509-53788CDC11E0}"/>
          </ac:picMkLst>
        </pc:picChg>
        <pc:picChg chg="add mod">
          <ac:chgData name="Lovell, Rebecca" userId="77a7f383-ba14-4613-89ac-90fe7cd2e7ae" providerId="ADAL" clId="{BB2B07AB-A328-4556-BAFC-2431DD8DA102}" dt="2024-10-20T09:21:51.204" v="655" actId="1076"/>
          <ac:picMkLst>
            <pc:docMk/>
            <pc:sldMk cId="3469825241" sldId="266"/>
            <ac:picMk id="11" creationId="{2CC2C691-487F-296B-2CEE-BAE7E8E3083A}"/>
          </ac:picMkLst>
        </pc:picChg>
      </pc:sldChg>
      <pc:sldChg chg="addSp delSp modSp add mod ord">
        <pc:chgData name="Lovell, Rebecca" userId="77a7f383-ba14-4613-89ac-90fe7cd2e7ae" providerId="ADAL" clId="{BB2B07AB-A328-4556-BAFC-2431DD8DA102}" dt="2024-10-20T09:23:18.956" v="681" actId="14100"/>
        <pc:sldMkLst>
          <pc:docMk/>
          <pc:sldMk cId="4188207732" sldId="267"/>
        </pc:sldMkLst>
        <pc:spChg chg="del mod">
          <ac:chgData name="Lovell, Rebecca" userId="77a7f383-ba14-4613-89ac-90fe7cd2e7ae" providerId="ADAL" clId="{BB2B07AB-A328-4556-BAFC-2431DD8DA102}" dt="2024-10-20T09:22:27.823" v="660" actId="478"/>
          <ac:spMkLst>
            <pc:docMk/>
            <pc:sldMk cId="4188207732" sldId="267"/>
            <ac:spMk id="3" creationId="{3F80F827-8654-53A7-B1EC-A20E368CD4D0}"/>
          </ac:spMkLst>
        </pc:spChg>
        <pc:spChg chg="add mod">
          <ac:chgData name="Lovell, Rebecca" userId="77a7f383-ba14-4613-89ac-90fe7cd2e7ae" providerId="ADAL" clId="{BB2B07AB-A328-4556-BAFC-2431DD8DA102}" dt="2024-10-20T09:23:18.956" v="681" actId="14100"/>
          <ac:spMkLst>
            <pc:docMk/>
            <pc:sldMk cId="4188207732" sldId="267"/>
            <ac:spMk id="4" creationId="{8F8B1959-CC2E-24A1-920B-8CBA451F711B}"/>
          </ac:spMkLst>
        </pc:spChg>
        <pc:spChg chg="del mod">
          <ac:chgData name="Lovell, Rebecca" userId="77a7f383-ba14-4613-89ac-90fe7cd2e7ae" providerId="ADAL" clId="{BB2B07AB-A328-4556-BAFC-2431DD8DA102}" dt="2024-10-20T09:22:25.076" v="659" actId="478"/>
          <ac:spMkLst>
            <pc:docMk/>
            <pc:sldMk cId="4188207732" sldId="267"/>
            <ac:spMk id="5" creationId="{F798E969-E1B7-F14B-5A8A-77961D0285FF}"/>
          </ac:spMkLst>
        </pc:spChg>
        <pc:spChg chg="mod">
          <ac:chgData name="Lovell, Rebecca" userId="77a7f383-ba14-4613-89ac-90fe7cd2e7ae" providerId="ADAL" clId="{BB2B07AB-A328-4556-BAFC-2431DD8DA102}" dt="2024-10-20T09:23:12.373" v="679" actId="14100"/>
          <ac:spMkLst>
            <pc:docMk/>
            <pc:sldMk cId="4188207732" sldId="267"/>
            <ac:spMk id="16" creationId="{494876A1-2E6B-E018-A106-7F89B261C7D9}"/>
          </ac:spMkLst>
        </pc:spChg>
        <pc:picChg chg="add mod ord">
          <ac:chgData name="Lovell, Rebecca" userId="77a7f383-ba14-4613-89ac-90fe7cd2e7ae" providerId="ADAL" clId="{BB2B07AB-A328-4556-BAFC-2431DD8DA102}" dt="2024-10-20T09:23:09.207" v="678" actId="1076"/>
          <ac:picMkLst>
            <pc:docMk/>
            <pc:sldMk cId="4188207732" sldId="267"/>
            <ac:picMk id="6" creationId="{47775842-D3B6-4CA4-4DB3-99BB931FC406}"/>
          </ac:picMkLst>
        </pc:picChg>
        <pc:picChg chg="del">
          <ac:chgData name="Lovell, Rebecca" userId="77a7f383-ba14-4613-89ac-90fe7cd2e7ae" providerId="ADAL" clId="{BB2B07AB-A328-4556-BAFC-2431DD8DA102}" dt="2024-10-20T09:22:56.156" v="673" actId="478"/>
          <ac:picMkLst>
            <pc:docMk/>
            <pc:sldMk cId="4188207732" sldId="267"/>
            <ac:picMk id="14" creationId="{64805D7B-3A94-859F-5B9C-81B15B75C962}"/>
          </ac:picMkLst>
        </pc:picChg>
        <pc:cxnChg chg="mod">
          <ac:chgData name="Lovell, Rebecca" userId="77a7f383-ba14-4613-89ac-90fe7cd2e7ae" providerId="ADAL" clId="{BB2B07AB-A328-4556-BAFC-2431DD8DA102}" dt="2024-10-07T16:19:33.861" v="131" actId="1035"/>
          <ac:cxnSpMkLst>
            <pc:docMk/>
            <pc:sldMk cId="4188207732" sldId="267"/>
            <ac:cxnSpMk id="9" creationId="{2FCC56B9-F654-4F38-D162-1B460A428496}"/>
          </ac:cxnSpMkLst>
        </pc:cxnChg>
      </pc:sldChg>
      <pc:sldChg chg="addSp delSp modSp add mod">
        <pc:chgData name="Lovell, Rebecca" userId="77a7f383-ba14-4613-89ac-90fe7cd2e7ae" providerId="ADAL" clId="{BB2B07AB-A328-4556-BAFC-2431DD8DA102}" dt="2024-10-20T09:24:27.572" v="698" actId="14100"/>
        <pc:sldMkLst>
          <pc:docMk/>
          <pc:sldMk cId="1393514524" sldId="268"/>
        </pc:sldMkLst>
        <pc:spChg chg="mod">
          <ac:chgData name="Lovell, Rebecca" userId="77a7f383-ba14-4613-89ac-90fe7cd2e7ae" providerId="ADAL" clId="{BB2B07AB-A328-4556-BAFC-2431DD8DA102}" dt="2024-10-20T09:23:28.690" v="683" actId="207"/>
          <ac:spMkLst>
            <pc:docMk/>
            <pc:sldMk cId="1393514524" sldId="268"/>
            <ac:spMk id="4" creationId="{F7B21AFD-0759-4CE6-0C26-7AACEEDED436}"/>
          </ac:spMkLst>
        </pc:spChg>
        <pc:spChg chg="add mod">
          <ac:chgData name="Lovell, Rebecca" userId="77a7f383-ba14-4613-89ac-90fe7cd2e7ae" providerId="ADAL" clId="{BB2B07AB-A328-4556-BAFC-2431DD8DA102}" dt="2024-10-20T09:24:10.240" v="694" actId="1076"/>
          <ac:spMkLst>
            <pc:docMk/>
            <pc:sldMk cId="1393514524" sldId="268"/>
            <ac:spMk id="5" creationId="{C3456507-6BD7-5C00-E934-DD6E4D75BAAB}"/>
          </ac:spMkLst>
        </pc:spChg>
        <pc:spChg chg="add mod">
          <ac:chgData name="Lovell, Rebecca" userId="77a7f383-ba14-4613-89ac-90fe7cd2e7ae" providerId="ADAL" clId="{BB2B07AB-A328-4556-BAFC-2431DD8DA102}" dt="2024-10-20T09:24:21.940" v="697" actId="1076"/>
          <ac:spMkLst>
            <pc:docMk/>
            <pc:sldMk cId="1393514524" sldId="268"/>
            <ac:spMk id="10" creationId="{F51D0FCE-6ACD-D411-B0DE-90E41492DDE0}"/>
          </ac:spMkLst>
        </pc:spChg>
        <pc:picChg chg="del">
          <ac:chgData name="Lovell, Rebecca" userId="77a7f383-ba14-4613-89ac-90fe7cd2e7ae" providerId="ADAL" clId="{BB2B07AB-A328-4556-BAFC-2431DD8DA102}" dt="2024-10-07T16:21:10.757" v="156" actId="478"/>
          <ac:picMkLst>
            <pc:docMk/>
            <pc:sldMk cId="1393514524" sldId="268"/>
            <ac:picMk id="3" creationId="{0E16EA58-AD00-CBF2-6F41-DB59FA465A38}"/>
          </ac:picMkLst>
        </pc:picChg>
        <pc:picChg chg="add mod">
          <ac:chgData name="Lovell, Rebecca" userId="77a7f383-ba14-4613-89ac-90fe7cd2e7ae" providerId="ADAL" clId="{BB2B07AB-A328-4556-BAFC-2431DD8DA102}" dt="2024-10-20T09:24:27.572" v="698" actId="14100"/>
          <ac:picMkLst>
            <pc:docMk/>
            <pc:sldMk cId="1393514524" sldId="268"/>
            <ac:picMk id="3" creationId="{F2C74D4F-C217-E3B1-887D-398DD937ABE3}"/>
          </ac:picMkLst>
        </pc:picChg>
        <pc:picChg chg="del mod">
          <ac:chgData name="Lovell, Rebecca" userId="77a7f383-ba14-4613-89ac-90fe7cd2e7ae" providerId="ADAL" clId="{BB2B07AB-A328-4556-BAFC-2431DD8DA102}" dt="2024-10-07T16:23:06.856" v="300" actId="478"/>
          <ac:picMkLst>
            <pc:docMk/>
            <pc:sldMk cId="1393514524" sldId="268"/>
            <ac:picMk id="6" creationId="{A6E379EE-BF98-42E9-8EFF-9206B9AA504A}"/>
          </ac:picMkLst>
        </pc:picChg>
        <pc:picChg chg="add del mod">
          <ac:chgData name="Lovell, Rebecca" userId="77a7f383-ba14-4613-89ac-90fe7cd2e7ae" providerId="ADAL" clId="{BB2B07AB-A328-4556-BAFC-2431DD8DA102}" dt="2024-10-07T16:23:39.355" v="305" actId="478"/>
          <ac:picMkLst>
            <pc:docMk/>
            <pc:sldMk cId="1393514524" sldId="268"/>
            <ac:picMk id="12" creationId="{A6753ED0-8087-B577-5783-19E02D565C1F}"/>
          </ac:picMkLst>
        </pc:picChg>
        <pc:picChg chg="add del mod ord modCrop">
          <ac:chgData name="Lovell, Rebecca" userId="77a7f383-ba14-4613-89ac-90fe7cd2e7ae" providerId="ADAL" clId="{BB2B07AB-A328-4556-BAFC-2431DD8DA102}" dt="2024-10-20T09:23:24.606" v="682" actId="478"/>
          <ac:picMkLst>
            <pc:docMk/>
            <pc:sldMk cId="1393514524" sldId="268"/>
            <ac:picMk id="14" creationId="{8CB28A75-0DB8-11C7-0845-A7ED78F66BB6}"/>
          </ac:picMkLst>
        </pc:picChg>
      </pc:sldChg>
      <pc:sldChg chg="addSp delSp modSp add mod ord">
        <pc:chgData name="Lovell, Rebecca" userId="77a7f383-ba14-4613-89ac-90fe7cd2e7ae" providerId="ADAL" clId="{BB2B07AB-A328-4556-BAFC-2431DD8DA102}" dt="2024-10-20T09:26:32.473" v="720" actId="20577"/>
        <pc:sldMkLst>
          <pc:docMk/>
          <pc:sldMk cId="1841541770" sldId="269"/>
        </pc:sldMkLst>
        <pc:spChg chg="add mod">
          <ac:chgData name="Lovell, Rebecca" userId="77a7f383-ba14-4613-89ac-90fe7cd2e7ae" providerId="ADAL" clId="{BB2B07AB-A328-4556-BAFC-2431DD8DA102}" dt="2024-10-20T09:26:15.290" v="714" actId="207"/>
          <ac:spMkLst>
            <pc:docMk/>
            <pc:sldMk cId="1841541770" sldId="269"/>
            <ac:spMk id="3" creationId="{83F559C5-077A-6A04-5810-69C60FE0B70B}"/>
          </ac:spMkLst>
        </pc:spChg>
        <pc:spChg chg="mod">
          <ac:chgData name="Lovell, Rebecca" userId="77a7f383-ba14-4613-89ac-90fe7cd2e7ae" providerId="ADAL" clId="{BB2B07AB-A328-4556-BAFC-2431DD8DA102}" dt="2024-10-20T09:26:09.306" v="713" actId="207"/>
          <ac:spMkLst>
            <pc:docMk/>
            <pc:sldMk cId="1841541770" sldId="269"/>
            <ac:spMk id="4" creationId="{F7B21AFD-0759-4CE6-0C26-7AACEEDED436}"/>
          </ac:spMkLst>
        </pc:spChg>
        <pc:spChg chg="add mod">
          <ac:chgData name="Lovell, Rebecca" userId="77a7f383-ba14-4613-89ac-90fe7cd2e7ae" providerId="ADAL" clId="{BB2B07AB-A328-4556-BAFC-2431DD8DA102}" dt="2024-10-20T09:26:20.506" v="715" actId="207"/>
          <ac:spMkLst>
            <pc:docMk/>
            <pc:sldMk cId="1841541770" sldId="269"/>
            <ac:spMk id="5" creationId="{92E33D36-4543-80A1-C8B7-6B159DAFE13B}"/>
          </ac:spMkLst>
        </pc:spChg>
        <pc:spChg chg="add mod">
          <ac:chgData name="Lovell, Rebecca" userId="77a7f383-ba14-4613-89ac-90fe7cd2e7ae" providerId="ADAL" clId="{BB2B07AB-A328-4556-BAFC-2431DD8DA102}" dt="2024-10-20T09:26:32.473" v="720" actId="20577"/>
          <ac:spMkLst>
            <pc:docMk/>
            <pc:sldMk cId="1841541770" sldId="269"/>
            <ac:spMk id="10" creationId="{A3B83CE5-B4FE-F554-4ABF-FEDB37DAD5B4}"/>
          </ac:spMkLst>
        </pc:spChg>
        <pc:picChg chg="del">
          <ac:chgData name="Lovell, Rebecca" userId="77a7f383-ba14-4613-89ac-90fe7cd2e7ae" providerId="ADAL" clId="{BB2B07AB-A328-4556-BAFC-2431DD8DA102}" dt="2024-10-07T16:31:01.040" v="374" actId="478"/>
          <ac:picMkLst>
            <pc:docMk/>
            <pc:sldMk cId="1841541770" sldId="269"/>
            <ac:picMk id="3" creationId="{0E16EA58-AD00-CBF2-6F41-DB59FA465A38}"/>
          </ac:picMkLst>
        </pc:picChg>
        <pc:picChg chg="mod">
          <ac:chgData name="Lovell, Rebecca" userId="77a7f383-ba14-4613-89ac-90fe7cd2e7ae" providerId="ADAL" clId="{BB2B07AB-A328-4556-BAFC-2431DD8DA102}" dt="2024-10-08T07:43:08.765" v="444" actId="1076"/>
          <ac:picMkLst>
            <pc:docMk/>
            <pc:sldMk cId="1841541770" sldId="269"/>
            <ac:picMk id="6" creationId="{A6E379EE-BF98-42E9-8EFF-9206B9AA504A}"/>
          </ac:picMkLst>
        </pc:picChg>
        <pc:picChg chg="add mod">
          <ac:chgData name="Lovell, Rebecca" userId="77a7f383-ba14-4613-89ac-90fe7cd2e7ae" providerId="ADAL" clId="{BB2B07AB-A328-4556-BAFC-2431DD8DA102}" dt="2024-10-20T09:25:51.773" v="705" actId="14100"/>
          <ac:picMkLst>
            <pc:docMk/>
            <pc:sldMk cId="1841541770" sldId="269"/>
            <ac:picMk id="8" creationId="{DEA066F7-F423-89A7-4C08-80EFFC91F004}"/>
          </ac:picMkLst>
        </pc:picChg>
        <pc:picChg chg="add del mod">
          <ac:chgData name="Lovell, Rebecca" userId="77a7f383-ba14-4613-89ac-90fe7cd2e7ae" providerId="ADAL" clId="{BB2B07AB-A328-4556-BAFC-2431DD8DA102}" dt="2024-10-20T09:24:34.806" v="699" actId="478"/>
          <ac:picMkLst>
            <pc:docMk/>
            <pc:sldMk cId="1841541770" sldId="269"/>
            <ac:picMk id="11" creationId="{C9A6E5F3-4CC2-C6D5-72DB-76D3C1D701F0}"/>
          </ac:picMkLst>
        </pc:picChg>
        <pc:picChg chg="add mod">
          <ac:chgData name="Lovell, Rebecca" userId="77a7f383-ba14-4613-89ac-90fe7cd2e7ae" providerId="ADAL" clId="{BB2B07AB-A328-4556-BAFC-2431DD8DA102}" dt="2024-10-20T09:26:02.573" v="712" actId="1076"/>
          <ac:picMkLst>
            <pc:docMk/>
            <pc:sldMk cId="1841541770" sldId="269"/>
            <ac:picMk id="13" creationId="{95F4FE38-7D96-896E-262B-A7F328173558}"/>
          </ac:picMkLst>
        </pc:picChg>
      </pc:sldChg>
      <pc:sldChg chg="addSp delSp modSp add mod">
        <pc:chgData name="Lovell, Rebecca" userId="77a7f383-ba14-4613-89ac-90fe7cd2e7ae" providerId="ADAL" clId="{BB2B07AB-A328-4556-BAFC-2431DD8DA102}" dt="2024-10-20T09:55:26.123" v="773" actId="1037"/>
        <pc:sldMkLst>
          <pc:docMk/>
          <pc:sldMk cId="2958553751" sldId="270"/>
        </pc:sldMkLst>
        <pc:spChg chg="del">
          <ac:chgData name="Lovell, Rebecca" userId="77a7f383-ba14-4613-89ac-90fe7cd2e7ae" providerId="ADAL" clId="{BB2B07AB-A328-4556-BAFC-2431DD8DA102}" dt="2024-10-08T07:43:49.099" v="447" actId="478"/>
          <ac:spMkLst>
            <pc:docMk/>
            <pc:sldMk cId="2958553751" sldId="270"/>
            <ac:spMk id="3" creationId="{83F559C5-077A-6A04-5810-69C60FE0B70B}"/>
          </ac:spMkLst>
        </pc:spChg>
        <pc:spChg chg="mod">
          <ac:chgData name="Lovell, Rebecca" userId="77a7f383-ba14-4613-89ac-90fe7cd2e7ae" providerId="ADAL" clId="{BB2B07AB-A328-4556-BAFC-2431DD8DA102}" dt="2024-10-20T09:55:18.873" v="772" actId="1076"/>
          <ac:spMkLst>
            <pc:docMk/>
            <pc:sldMk cId="2958553751" sldId="270"/>
            <ac:spMk id="4" creationId="{F7B21AFD-0759-4CE6-0C26-7AACEEDED436}"/>
          </ac:spMkLst>
        </pc:spChg>
        <pc:spChg chg="del">
          <ac:chgData name="Lovell, Rebecca" userId="77a7f383-ba14-4613-89ac-90fe7cd2e7ae" providerId="ADAL" clId="{BB2B07AB-A328-4556-BAFC-2431DD8DA102}" dt="2024-10-08T07:43:49.099" v="447" actId="478"/>
          <ac:spMkLst>
            <pc:docMk/>
            <pc:sldMk cId="2958553751" sldId="270"/>
            <ac:spMk id="5" creationId="{92E33D36-4543-80A1-C8B7-6B159DAFE13B}"/>
          </ac:spMkLst>
        </pc:spChg>
        <pc:spChg chg="add mod">
          <ac:chgData name="Lovell, Rebecca" userId="77a7f383-ba14-4613-89ac-90fe7cd2e7ae" providerId="ADAL" clId="{BB2B07AB-A328-4556-BAFC-2431DD8DA102}" dt="2024-10-20T09:55:07.523" v="770" actId="1076"/>
          <ac:spMkLst>
            <pc:docMk/>
            <pc:sldMk cId="2958553751" sldId="270"/>
            <ac:spMk id="8" creationId="{34D63B1C-29C8-3453-D35A-3108E96FD62B}"/>
          </ac:spMkLst>
        </pc:spChg>
        <pc:spChg chg="del">
          <ac:chgData name="Lovell, Rebecca" userId="77a7f383-ba14-4613-89ac-90fe7cd2e7ae" providerId="ADAL" clId="{BB2B07AB-A328-4556-BAFC-2431DD8DA102}" dt="2024-10-08T07:43:49.099" v="447" actId="478"/>
          <ac:spMkLst>
            <pc:docMk/>
            <pc:sldMk cId="2958553751" sldId="270"/>
            <ac:spMk id="10" creationId="{A3B83CE5-B4FE-F554-4ABF-FEDB37DAD5B4}"/>
          </ac:spMkLst>
        </pc:spChg>
        <pc:picChg chg="add mod ord modCrop">
          <ac:chgData name="Lovell, Rebecca" userId="77a7f383-ba14-4613-89ac-90fe7cd2e7ae" providerId="ADAL" clId="{BB2B07AB-A328-4556-BAFC-2431DD8DA102}" dt="2024-10-20T09:55:26.123" v="773" actId="1037"/>
          <ac:picMkLst>
            <pc:docMk/>
            <pc:sldMk cId="2958553751" sldId="270"/>
            <ac:picMk id="3" creationId="{C90AD9F5-4953-34E5-627F-5F30D6EC59FB}"/>
          </ac:picMkLst>
        </pc:picChg>
        <pc:picChg chg="del">
          <ac:chgData name="Lovell, Rebecca" userId="77a7f383-ba14-4613-89ac-90fe7cd2e7ae" providerId="ADAL" clId="{BB2B07AB-A328-4556-BAFC-2431DD8DA102}" dt="2024-10-08T07:43:49.099" v="447" actId="478"/>
          <ac:picMkLst>
            <pc:docMk/>
            <pc:sldMk cId="2958553751" sldId="270"/>
            <ac:picMk id="6" creationId="{A6E379EE-BF98-42E9-8EFF-9206B9AA504A}"/>
          </ac:picMkLst>
        </pc:picChg>
        <pc:picChg chg="del">
          <ac:chgData name="Lovell, Rebecca" userId="77a7f383-ba14-4613-89ac-90fe7cd2e7ae" providerId="ADAL" clId="{BB2B07AB-A328-4556-BAFC-2431DD8DA102}" dt="2024-10-08T07:43:49.099" v="447" actId="478"/>
          <ac:picMkLst>
            <pc:docMk/>
            <pc:sldMk cId="2958553751" sldId="270"/>
            <ac:picMk id="11" creationId="{C9A6E5F3-4CC2-C6D5-72DB-76D3C1D701F0}"/>
          </ac:picMkLst>
        </pc:picChg>
        <pc:picChg chg="add del mod ord">
          <ac:chgData name="Lovell, Rebecca" userId="77a7f383-ba14-4613-89ac-90fe7cd2e7ae" providerId="ADAL" clId="{BB2B07AB-A328-4556-BAFC-2431DD8DA102}" dt="2024-10-20T09:26:54.873" v="722" actId="478"/>
          <ac:picMkLst>
            <pc:docMk/>
            <pc:sldMk cId="2958553751" sldId="270"/>
            <ac:picMk id="13" creationId="{07825C10-2F5D-25AA-757F-670CC440AFBC}"/>
          </ac:picMkLst>
        </pc:picChg>
        <pc:cxnChg chg="del">
          <ac:chgData name="Lovell, Rebecca" userId="77a7f383-ba14-4613-89ac-90fe7cd2e7ae" providerId="ADAL" clId="{BB2B07AB-A328-4556-BAFC-2431DD8DA102}" dt="2024-10-08T07:43:49.099" v="447" actId="478"/>
          <ac:cxnSpMkLst>
            <pc:docMk/>
            <pc:sldMk cId="2958553751" sldId="270"/>
            <ac:cxnSpMk id="9" creationId="{2FCC56B9-F654-4F38-D162-1B460A428496}"/>
          </ac:cxnSpMkLst>
        </pc:cxnChg>
        <pc:cxnChg chg="add mod">
          <ac:chgData name="Lovell, Rebecca" userId="77a7f383-ba14-4613-89ac-90fe7cd2e7ae" providerId="ADAL" clId="{BB2B07AB-A328-4556-BAFC-2431DD8DA102}" dt="2024-10-08T07:45:13.093" v="469" actId="14100"/>
          <ac:cxnSpMkLst>
            <pc:docMk/>
            <pc:sldMk cId="2958553751" sldId="270"/>
            <ac:cxnSpMk id="14" creationId="{64CC7BD2-8D2B-4EEC-8C0C-69EA8F8B78F3}"/>
          </ac:cxnSpMkLst>
        </pc:cxnChg>
      </pc:sldChg>
      <pc:sldChg chg="addSp delSp modSp add mod">
        <pc:chgData name="Lovell, Rebecca" userId="77a7f383-ba14-4613-89ac-90fe7cd2e7ae" providerId="ADAL" clId="{BB2B07AB-A328-4556-BAFC-2431DD8DA102}" dt="2024-10-20T09:59:04.490" v="802" actId="20577"/>
        <pc:sldMkLst>
          <pc:docMk/>
          <pc:sldMk cId="3376519921" sldId="271"/>
        </pc:sldMkLst>
        <pc:spChg chg="mod">
          <ac:chgData name="Lovell, Rebecca" userId="77a7f383-ba14-4613-89ac-90fe7cd2e7ae" providerId="ADAL" clId="{BB2B07AB-A328-4556-BAFC-2431DD8DA102}" dt="2024-10-20T09:55:34.773" v="774" actId="207"/>
          <ac:spMkLst>
            <pc:docMk/>
            <pc:sldMk cId="3376519921" sldId="271"/>
            <ac:spMk id="2" creationId="{EA46CC7D-089C-1EBD-DAC9-0CBBDF272E3E}"/>
          </ac:spMkLst>
        </pc:spChg>
        <pc:spChg chg="add mod">
          <ac:chgData name="Lovell, Rebecca" userId="77a7f383-ba14-4613-89ac-90fe7cd2e7ae" providerId="ADAL" clId="{BB2B07AB-A328-4556-BAFC-2431DD8DA102}" dt="2024-10-20T09:59:04.490" v="802" actId="20577"/>
          <ac:spMkLst>
            <pc:docMk/>
            <pc:sldMk cId="3376519921" sldId="271"/>
            <ac:spMk id="4" creationId="{A3363004-60E6-EDFD-5A99-C97AEA5956AD}"/>
          </ac:spMkLst>
        </pc:spChg>
        <pc:picChg chg="add mod">
          <ac:chgData name="Lovell, Rebecca" userId="77a7f383-ba14-4613-89ac-90fe7cd2e7ae" providerId="ADAL" clId="{BB2B07AB-A328-4556-BAFC-2431DD8DA102}" dt="2024-10-20T09:58:12.956" v="793" actId="1076"/>
          <ac:picMkLst>
            <pc:docMk/>
            <pc:sldMk cId="3376519921" sldId="271"/>
            <ac:picMk id="5" creationId="{0C826817-3E97-FEFC-65FF-A646AF8B9BF7}"/>
          </ac:picMkLst>
        </pc:picChg>
        <pc:picChg chg="add del mod">
          <ac:chgData name="Lovell, Rebecca" userId="77a7f383-ba14-4613-89ac-90fe7cd2e7ae" providerId="ADAL" clId="{BB2B07AB-A328-4556-BAFC-2431DD8DA102}" dt="2024-10-08T08:12:05.306" v="616" actId="478"/>
          <ac:picMkLst>
            <pc:docMk/>
            <pc:sldMk cId="3376519921" sldId="271"/>
            <ac:picMk id="6" creationId="{E984D4C5-3362-ECEF-2A5C-55B1F83DF6BD}"/>
          </ac:picMkLst>
        </pc:picChg>
      </pc:sldChg>
      <pc:sldChg chg="addSp modSp add mod">
        <pc:chgData name="Lovell, Rebecca" userId="77a7f383-ba14-4613-89ac-90fe7cd2e7ae" providerId="ADAL" clId="{BB2B07AB-A328-4556-BAFC-2431DD8DA102}" dt="2024-10-20T09:56:22.406" v="786" actId="1076"/>
        <pc:sldMkLst>
          <pc:docMk/>
          <pc:sldMk cId="955560383" sldId="272"/>
        </pc:sldMkLst>
        <pc:spChg chg="mod">
          <ac:chgData name="Lovell, Rebecca" userId="77a7f383-ba14-4613-89ac-90fe7cd2e7ae" providerId="ADAL" clId="{BB2B07AB-A328-4556-BAFC-2431DD8DA102}" dt="2024-10-20T09:55:49.923" v="777" actId="207"/>
          <ac:spMkLst>
            <pc:docMk/>
            <pc:sldMk cId="955560383" sldId="272"/>
            <ac:spMk id="2" creationId="{EA46CC7D-089C-1EBD-DAC9-0CBBDF272E3E}"/>
          </ac:spMkLst>
        </pc:spChg>
        <pc:spChg chg="add mod">
          <ac:chgData name="Lovell, Rebecca" userId="77a7f383-ba14-4613-89ac-90fe7cd2e7ae" providerId="ADAL" clId="{BB2B07AB-A328-4556-BAFC-2431DD8DA102}" dt="2024-10-20T09:56:06.590" v="780" actId="207"/>
          <ac:spMkLst>
            <pc:docMk/>
            <pc:sldMk cId="955560383" sldId="272"/>
            <ac:spMk id="4" creationId="{6FEC9D30-0448-AC87-06E5-A246648D5785}"/>
          </ac:spMkLst>
        </pc:spChg>
        <pc:spChg chg="add mod">
          <ac:chgData name="Lovell, Rebecca" userId="77a7f383-ba14-4613-89ac-90fe7cd2e7ae" providerId="ADAL" clId="{BB2B07AB-A328-4556-BAFC-2431DD8DA102}" dt="2024-10-20T09:56:11.357" v="781" actId="207"/>
          <ac:spMkLst>
            <pc:docMk/>
            <pc:sldMk cId="955560383" sldId="272"/>
            <ac:spMk id="6" creationId="{95A1215B-93FA-2E28-E2E0-F0BE085F8734}"/>
          </ac:spMkLst>
        </pc:spChg>
        <pc:spChg chg="add mod">
          <ac:chgData name="Lovell, Rebecca" userId="77a7f383-ba14-4613-89ac-90fe7cd2e7ae" providerId="ADAL" clId="{BB2B07AB-A328-4556-BAFC-2431DD8DA102}" dt="2024-10-20T09:55:56.990" v="778" actId="207"/>
          <ac:spMkLst>
            <pc:docMk/>
            <pc:sldMk cId="955560383" sldId="272"/>
            <ac:spMk id="10" creationId="{BEBDE9E2-1B37-F0C1-65A2-326706E3584D}"/>
          </ac:spMkLst>
        </pc:spChg>
        <pc:picChg chg="add mod">
          <ac:chgData name="Lovell, Rebecca" userId="77a7f383-ba14-4613-89ac-90fe7cd2e7ae" providerId="ADAL" clId="{BB2B07AB-A328-4556-BAFC-2431DD8DA102}" dt="2024-10-20T09:56:22.406" v="786" actId="1076"/>
          <ac:picMkLst>
            <pc:docMk/>
            <pc:sldMk cId="955560383" sldId="272"/>
            <ac:picMk id="5" creationId="{54BD68AB-AF87-386E-2F1B-F44C5696E72F}"/>
          </ac:picMkLst>
        </pc:picChg>
      </pc:sldChg>
    </pc:docChg>
  </pc:docChgLst>
  <pc:docChgLst>
    <pc:chgData name="Hunt, Harriet" userId="33f0b4f6-d5f6-4ad4-a80b-d4f15dc8ade6" providerId="ADAL" clId="{7B059366-947C-4015-9176-4CA1C00183A5}"/>
    <pc:docChg chg="custSel modSld">
      <pc:chgData name="Hunt, Harriet" userId="33f0b4f6-d5f6-4ad4-a80b-d4f15dc8ade6" providerId="ADAL" clId="{7B059366-947C-4015-9176-4CA1C00183A5}" dt="2024-10-28T15:30:39.287" v="13" actId="14100"/>
      <pc:docMkLst>
        <pc:docMk/>
      </pc:docMkLst>
      <pc:sldChg chg="addSp delSp modSp mod">
        <pc:chgData name="Hunt, Harriet" userId="33f0b4f6-d5f6-4ad4-a80b-d4f15dc8ade6" providerId="ADAL" clId="{7B059366-947C-4015-9176-4CA1C00183A5}" dt="2024-10-28T15:28:28.037" v="11" actId="1038"/>
        <pc:sldMkLst>
          <pc:docMk/>
          <pc:sldMk cId="2438049723" sldId="263"/>
        </pc:sldMkLst>
        <pc:spChg chg="add del mod">
          <ac:chgData name="Hunt, Harriet" userId="33f0b4f6-d5f6-4ad4-a80b-d4f15dc8ade6" providerId="ADAL" clId="{7B059366-947C-4015-9176-4CA1C00183A5}" dt="2024-10-28T15:28:07.107" v="1" actId="931"/>
          <ac:spMkLst>
            <pc:docMk/>
            <pc:sldMk cId="2438049723" sldId="263"/>
            <ac:spMk id="4" creationId="{208834F5-3715-0013-FCC1-2DD90B66319A}"/>
          </ac:spMkLst>
        </pc:spChg>
        <pc:picChg chg="del">
          <ac:chgData name="Hunt, Harriet" userId="33f0b4f6-d5f6-4ad4-a80b-d4f15dc8ade6" providerId="ADAL" clId="{7B059366-947C-4015-9176-4CA1C00183A5}" dt="2024-10-28T15:27:05.887" v="0" actId="478"/>
          <ac:picMkLst>
            <pc:docMk/>
            <pc:sldMk cId="2438049723" sldId="263"/>
            <ac:picMk id="6" creationId="{EE3B760B-67EC-DD96-E86A-CD2082FAD74E}"/>
          </ac:picMkLst>
        </pc:picChg>
        <pc:picChg chg="add mod">
          <ac:chgData name="Hunt, Harriet" userId="33f0b4f6-d5f6-4ad4-a80b-d4f15dc8ade6" providerId="ADAL" clId="{7B059366-947C-4015-9176-4CA1C00183A5}" dt="2024-10-28T15:28:28.037" v="11" actId="1038"/>
          <ac:picMkLst>
            <pc:docMk/>
            <pc:sldMk cId="2438049723" sldId="263"/>
            <ac:picMk id="7" creationId="{BEC2041C-B071-43AF-375F-8977D6FF1184}"/>
          </ac:picMkLst>
        </pc:picChg>
      </pc:sldChg>
      <pc:sldChg chg="modSp mod">
        <pc:chgData name="Hunt, Harriet" userId="33f0b4f6-d5f6-4ad4-a80b-d4f15dc8ade6" providerId="ADAL" clId="{7B059366-947C-4015-9176-4CA1C00183A5}" dt="2024-10-28T15:30:39.287" v="13" actId="14100"/>
        <pc:sldMkLst>
          <pc:docMk/>
          <pc:sldMk cId="1332049618" sldId="289"/>
        </pc:sldMkLst>
        <pc:spChg chg="mod">
          <ac:chgData name="Hunt, Harriet" userId="33f0b4f6-d5f6-4ad4-a80b-d4f15dc8ade6" providerId="ADAL" clId="{7B059366-947C-4015-9176-4CA1C00183A5}" dt="2024-10-28T15:30:39.287" v="13" actId="14100"/>
          <ac:spMkLst>
            <pc:docMk/>
            <pc:sldMk cId="1332049618" sldId="289"/>
            <ac:spMk id="4" creationId="{9C109C09-2EA8-FF36-27C7-98D903286542}"/>
          </ac:spMkLst>
        </pc:spChg>
      </pc:sldChg>
    </pc:docChg>
  </pc:docChgLst>
  <pc:docChgLst>
    <pc:chgData name="Hunt, Harriet" userId="33f0b4f6-d5f6-4ad4-a80b-d4f15dc8ade6" providerId="ADAL" clId="{70177652-12DA-46E3-8A7D-3417098211CB}"/>
    <pc:docChg chg="custSel modSld">
      <pc:chgData name="Hunt, Harriet" userId="33f0b4f6-d5f6-4ad4-a80b-d4f15dc8ade6" providerId="ADAL" clId="{70177652-12DA-46E3-8A7D-3417098211CB}" dt="2024-10-21T10:48:44.201" v="22" actId="167"/>
      <pc:docMkLst>
        <pc:docMk/>
      </pc:docMkLst>
      <pc:sldChg chg="addSp delSp modSp mod">
        <pc:chgData name="Hunt, Harriet" userId="33f0b4f6-d5f6-4ad4-a80b-d4f15dc8ade6" providerId="ADAL" clId="{70177652-12DA-46E3-8A7D-3417098211CB}" dt="2024-10-21T08:45:03.873" v="11" actId="1037"/>
        <pc:sldMkLst>
          <pc:docMk/>
          <pc:sldMk cId="2438049723" sldId="263"/>
        </pc:sldMkLst>
        <pc:spChg chg="add del mod">
          <ac:chgData name="Hunt, Harriet" userId="33f0b4f6-d5f6-4ad4-a80b-d4f15dc8ade6" providerId="ADAL" clId="{70177652-12DA-46E3-8A7D-3417098211CB}" dt="2024-10-21T08:44:47.832" v="1"/>
          <ac:spMkLst>
            <pc:docMk/>
            <pc:sldMk cId="2438049723" sldId="263"/>
            <ac:spMk id="4" creationId="{31887F2E-B5C4-B94A-028F-FC6E1ED0378A}"/>
          </ac:spMkLst>
        </pc:spChg>
        <pc:picChg chg="add mod">
          <ac:chgData name="Hunt, Harriet" userId="33f0b4f6-d5f6-4ad4-a80b-d4f15dc8ade6" providerId="ADAL" clId="{70177652-12DA-46E3-8A7D-3417098211CB}" dt="2024-10-21T08:45:03.873" v="11" actId="1037"/>
          <ac:picMkLst>
            <pc:docMk/>
            <pc:sldMk cId="2438049723" sldId="263"/>
            <ac:picMk id="6" creationId="{EE3B760B-67EC-DD96-E86A-CD2082FAD74E}"/>
          </ac:picMkLst>
        </pc:picChg>
        <pc:picChg chg="del">
          <ac:chgData name="Hunt, Harriet" userId="33f0b4f6-d5f6-4ad4-a80b-d4f15dc8ade6" providerId="ADAL" clId="{70177652-12DA-46E3-8A7D-3417098211CB}" dt="2024-10-21T08:44:45.168" v="0" actId="478"/>
          <ac:picMkLst>
            <pc:docMk/>
            <pc:sldMk cId="2438049723" sldId="263"/>
            <ac:picMk id="9" creationId="{DC16AEB5-F4CF-93CE-9C70-1819755DDD26}"/>
          </ac:picMkLst>
        </pc:picChg>
      </pc:sldChg>
      <pc:sldChg chg="addSp modSp mod">
        <pc:chgData name="Hunt, Harriet" userId="33f0b4f6-d5f6-4ad4-a80b-d4f15dc8ade6" providerId="ADAL" clId="{70177652-12DA-46E3-8A7D-3417098211CB}" dt="2024-10-21T10:48:44.201" v="22" actId="167"/>
        <pc:sldMkLst>
          <pc:docMk/>
          <pc:sldMk cId="4188207732" sldId="267"/>
        </pc:sldMkLst>
        <pc:picChg chg="add mod ord modCrop">
          <ac:chgData name="Hunt, Harriet" userId="33f0b4f6-d5f6-4ad4-a80b-d4f15dc8ade6" providerId="ADAL" clId="{70177652-12DA-46E3-8A7D-3417098211CB}" dt="2024-10-21T10:48:44.201" v="22" actId="167"/>
          <ac:picMkLst>
            <pc:docMk/>
            <pc:sldMk cId="4188207732" sldId="267"/>
            <ac:picMk id="5" creationId="{7F195F84-4955-4270-5BDB-6513EFB84EBF}"/>
          </ac:picMkLst>
        </pc:picChg>
      </pc:sldChg>
    </pc:docChg>
  </pc:docChgLst>
  <pc:docChgLst>
    <pc:chgData name="Garside, Ruth" userId="S::r.garside@exeter.ac.uk::041612af-9af6-4131-bf62-159f7cca5d07" providerId="AD" clId="Web-{B3F57294-84A1-410E-D2A6-92A7ADA93A3A}"/>
    <pc:docChg chg="modSld">
      <pc:chgData name="Garside, Ruth" userId="S::r.garside@exeter.ac.uk::041612af-9af6-4131-bf62-159f7cca5d07" providerId="AD" clId="Web-{B3F57294-84A1-410E-D2A6-92A7ADA93A3A}" dt="2024-10-22T13:27:31.983" v="1" actId="20577"/>
      <pc:docMkLst>
        <pc:docMk/>
      </pc:docMkLst>
      <pc:sldChg chg="modSp">
        <pc:chgData name="Garside, Ruth" userId="S::r.garside@exeter.ac.uk::041612af-9af6-4131-bf62-159f7cca5d07" providerId="AD" clId="Web-{B3F57294-84A1-410E-D2A6-92A7ADA93A3A}" dt="2024-10-22T13:27:31.983" v="1" actId="20577"/>
        <pc:sldMkLst>
          <pc:docMk/>
          <pc:sldMk cId="3417778057" sldId="283"/>
        </pc:sldMkLst>
        <pc:spChg chg="mod">
          <ac:chgData name="Garside, Ruth" userId="S::r.garside@exeter.ac.uk::041612af-9af6-4131-bf62-159f7cca5d07" providerId="AD" clId="Web-{B3F57294-84A1-410E-D2A6-92A7ADA93A3A}" dt="2024-10-22T13:27:31.983" v="1" actId="20577"/>
          <ac:spMkLst>
            <pc:docMk/>
            <pc:sldMk cId="3417778057" sldId="283"/>
            <ac:spMk id="10" creationId="{BEBDE9E2-1B37-F0C1-65A2-326706E3584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C5323B-7ECB-48FA-8C5D-A79990DB4AE0}" type="datetimeFigureOut">
              <a:rPr lang="en-GB" smtClean="0"/>
              <a:t>28/10/2024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8DF838-00AB-470C-B529-4AC8BC547D10}" type="slidenum">
              <a:rPr lang="en-GB" smtClean="0"/>
              <a:t>‹#›</a:t>
            </a:fld>
            <a:endParaRPr lang="en-GB"/>
          </a:p>
        </p:txBody>
      </p:sp>
    </p:spTree>
    <p:extLst>
      <p:ext uri="{BB962C8B-B14F-4D97-AF65-F5344CB8AC3E}">
        <p14:creationId xmlns:p14="http://schemas.microsoft.com/office/powerpoint/2010/main" val="2616017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F8DF838-00AB-470C-B529-4AC8BC547D10}" type="slidenum">
              <a:rPr lang="en-GB" smtClean="0"/>
              <a:t>14</a:t>
            </a:fld>
            <a:endParaRPr lang="en-GB"/>
          </a:p>
        </p:txBody>
      </p:sp>
    </p:spTree>
    <p:extLst>
      <p:ext uri="{BB962C8B-B14F-4D97-AF65-F5344CB8AC3E}">
        <p14:creationId xmlns:p14="http://schemas.microsoft.com/office/powerpoint/2010/main" val="1691224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882C2-CA1F-729B-3279-3AEEEC7680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23ED23F-358A-9177-50A0-3540BF707B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9AE4F8C-AB63-2872-0A55-ADAD571BD5AB}"/>
              </a:ext>
            </a:extLst>
          </p:cNvPr>
          <p:cNvSpPr>
            <a:spLocks noGrp="1"/>
          </p:cNvSpPr>
          <p:nvPr>
            <p:ph type="dt" sz="half" idx="10"/>
          </p:nvPr>
        </p:nvSpPr>
        <p:spPr/>
        <p:txBody>
          <a:bodyPr/>
          <a:lstStyle/>
          <a:p>
            <a:fld id="{C43076DF-F0FE-427D-8259-0BA2BE55AEC3}" type="datetimeFigureOut">
              <a:rPr lang="en-GB" smtClean="0"/>
              <a:t>28/10/2024</a:t>
            </a:fld>
            <a:endParaRPr lang="en-GB"/>
          </a:p>
        </p:txBody>
      </p:sp>
      <p:sp>
        <p:nvSpPr>
          <p:cNvPr id="5" name="Footer Placeholder 4">
            <a:extLst>
              <a:ext uri="{FF2B5EF4-FFF2-40B4-BE49-F238E27FC236}">
                <a16:creationId xmlns:a16="http://schemas.microsoft.com/office/drawing/2014/main" id="{5339F8C6-B1FE-B2B9-745E-B25EB259BD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D75E78-5435-1B08-43D0-E402398C45EC}"/>
              </a:ext>
            </a:extLst>
          </p:cNvPr>
          <p:cNvSpPr>
            <a:spLocks noGrp="1"/>
          </p:cNvSpPr>
          <p:nvPr>
            <p:ph type="sldNum" sz="quarter" idx="12"/>
          </p:nvPr>
        </p:nvSpPr>
        <p:spPr/>
        <p:txBody>
          <a:bodyPr/>
          <a:lstStyle/>
          <a:p>
            <a:fld id="{E3BD63E6-D943-420B-A5EB-994FC63CC52A}" type="slidenum">
              <a:rPr lang="en-GB" smtClean="0"/>
              <a:t>‹#›</a:t>
            </a:fld>
            <a:endParaRPr lang="en-GB"/>
          </a:p>
        </p:txBody>
      </p:sp>
    </p:spTree>
    <p:extLst>
      <p:ext uri="{BB962C8B-B14F-4D97-AF65-F5344CB8AC3E}">
        <p14:creationId xmlns:p14="http://schemas.microsoft.com/office/powerpoint/2010/main" val="639625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5A335-5FBD-FD10-4FBA-A46C92A9E7C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F45BD6C-6AC8-920C-52B4-6BE7BE866AE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7685797-0A79-B795-951D-5AC2226980A3}"/>
              </a:ext>
            </a:extLst>
          </p:cNvPr>
          <p:cNvSpPr>
            <a:spLocks noGrp="1"/>
          </p:cNvSpPr>
          <p:nvPr>
            <p:ph type="dt" sz="half" idx="10"/>
          </p:nvPr>
        </p:nvSpPr>
        <p:spPr/>
        <p:txBody>
          <a:bodyPr/>
          <a:lstStyle/>
          <a:p>
            <a:fld id="{C43076DF-F0FE-427D-8259-0BA2BE55AEC3}" type="datetimeFigureOut">
              <a:rPr lang="en-GB" smtClean="0"/>
              <a:t>28/10/2024</a:t>
            </a:fld>
            <a:endParaRPr lang="en-GB"/>
          </a:p>
        </p:txBody>
      </p:sp>
      <p:sp>
        <p:nvSpPr>
          <p:cNvPr id="5" name="Footer Placeholder 4">
            <a:extLst>
              <a:ext uri="{FF2B5EF4-FFF2-40B4-BE49-F238E27FC236}">
                <a16:creationId xmlns:a16="http://schemas.microsoft.com/office/drawing/2014/main" id="{FD77DA0A-77EC-0B86-CF4B-5D718E2832D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1AEE42-AC64-FA92-F695-720929DE89E5}"/>
              </a:ext>
            </a:extLst>
          </p:cNvPr>
          <p:cNvSpPr>
            <a:spLocks noGrp="1"/>
          </p:cNvSpPr>
          <p:nvPr>
            <p:ph type="sldNum" sz="quarter" idx="12"/>
          </p:nvPr>
        </p:nvSpPr>
        <p:spPr/>
        <p:txBody>
          <a:bodyPr/>
          <a:lstStyle/>
          <a:p>
            <a:fld id="{E3BD63E6-D943-420B-A5EB-994FC63CC52A}" type="slidenum">
              <a:rPr lang="en-GB" smtClean="0"/>
              <a:t>‹#›</a:t>
            </a:fld>
            <a:endParaRPr lang="en-GB"/>
          </a:p>
        </p:txBody>
      </p:sp>
    </p:spTree>
    <p:extLst>
      <p:ext uri="{BB962C8B-B14F-4D97-AF65-F5344CB8AC3E}">
        <p14:creationId xmlns:p14="http://schemas.microsoft.com/office/powerpoint/2010/main" val="2911231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C8E48-FFF7-BD74-13B4-7F6D18A3F3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4B2EBFE-A1BA-720C-7F7E-A9BAF873F4D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7C7FB8-26E8-AE71-C445-4D2E2AECB905}"/>
              </a:ext>
            </a:extLst>
          </p:cNvPr>
          <p:cNvSpPr>
            <a:spLocks noGrp="1"/>
          </p:cNvSpPr>
          <p:nvPr>
            <p:ph type="dt" sz="half" idx="10"/>
          </p:nvPr>
        </p:nvSpPr>
        <p:spPr/>
        <p:txBody>
          <a:bodyPr/>
          <a:lstStyle/>
          <a:p>
            <a:fld id="{C43076DF-F0FE-427D-8259-0BA2BE55AEC3}" type="datetimeFigureOut">
              <a:rPr lang="en-GB" smtClean="0"/>
              <a:t>28/10/2024</a:t>
            </a:fld>
            <a:endParaRPr lang="en-GB"/>
          </a:p>
        </p:txBody>
      </p:sp>
      <p:sp>
        <p:nvSpPr>
          <p:cNvPr id="5" name="Footer Placeholder 4">
            <a:extLst>
              <a:ext uri="{FF2B5EF4-FFF2-40B4-BE49-F238E27FC236}">
                <a16:creationId xmlns:a16="http://schemas.microsoft.com/office/drawing/2014/main" id="{9BABCFC5-6AFC-D416-B27E-2BDD3FCA60C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279DC5-252D-3D94-EA9E-04BE93B81559}"/>
              </a:ext>
            </a:extLst>
          </p:cNvPr>
          <p:cNvSpPr>
            <a:spLocks noGrp="1"/>
          </p:cNvSpPr>
          <p:nvPr>
            <p:ph type="sldNum" sz="quarter" idx="12"/>
          </p:nvPr>
        </p:nvSpPr>
        <p:spPr/>
        <p:txBody>
          <a:bodyPr/>
          <a:lstStyle/>
          <a:p>
            <a:fld id="{E3BD63E6-D943-420B-A5EB-994FC63CC52A}" type="slidenum">
              <a:rPr lang="en-GB" smtClean="0"/>
              <a:t>‹#›</a:t>
            </a:fld>
            <a:endParaRPr lang="en-GB"/>
          </a:p>
        </p:txBody>
      </p:sp>
    </p:spTree>
    <p:extLst>
      <p:ext uri="{BB962C8B-B14F-4D97-AF65-F5344CB8AC3E}">
        <p14:creationId xmlns:p14="http://schemas.microsoft.com/office/powerpoint/2010/main" val="4259424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4E9BC-F061-A5D1-CBEE-785727F81AF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828AC9F-973E-BE7B-29D3-79A7AE4F91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C299926-D817-0E33-C25B-B57AFB3C05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81BF2D8-A52E-3B3F-F726-D949EC7DA3E3}"/>
              </a:ext>
            </a:extLst>
          </p:cNvPr>
          <p:cNvSpPr>
            <a:spLocks noGrp="1"/>
          </p:cNvSpPr>
          <p:nvPr>
            <p:ph type="dt" sz="half" idx="10"/>
          </p:nvPr>
        </p:nvSpPr>
        <p:spPr/>
        <p:txBody>
          <a:bodyPr/>
          <a:lstStyle/>
          <a:p>
            <a:fld id="{C43076DF-F0FE-427D-8259-0BA2BE55AEC3}" type="datetimeFigureOut">
              <a:rPr lang="en-GB" smtClean="0"/>
              <a:t>28/10/2024</a:t>
            </a:fld>
            <a:endParaRPr lang="en-GB"/>
          </a:p>
        </p:txBody>
      </p:sp>
      <p:sp>
        <p:nvSpPr>
          <p:cNvPr id="6" name="Footer Placeholder 5">
            <a:extLst>
              <a:ext uri="{FF2B5EF4-FFF2-40B4-BE49-F238E27FC236}">
                <a16:creationId xmlns:a16="http://schemas.microsoft.com/office/drawing/2014/main" id="{FF2908C9-56D0-E5AB-5226-656C0F2736B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40424FF-D3B6-8EDE-D127-090B014ACA9F}"/>
              </a:ext>
            </a:extLst>
          </p:cNvPr>
          <p:cNvSpPr>
            <a:spLocks noGrp="1"/>
          </p:cNvSpPr>
          <p:nvPr>
            <p:ph type="sldNum" sz="quarter" idx="12"/>
          </p:nvPr>
        </p:nvSpPr>
        <p:spPr/>
        <p:txBody>
          <a:bodyPr/>
          <a:lstStyle/>
          <a:p>
            <a:fld id="{E3BD63E6-D943-420B-A5EB-994FC63CC52A}" type="slidenum">
              <a:rPr lang="en-GB" smtClean="0"/>
              <a:t>‹#›</a:t>
            </a:fld>
            <a:endParaRPr lang="en-GB"/>
          </a:p>
        </p:txBody>
      </p:sp>
    </p:spTree>
    <p:extLst>
      <p:ext uri="{BB962C8B-B14F-4D97-AF65-F5344CB8AC3E}">
        <p14:creationId xmlns:p14="http://schemas.microsoft.com/office/powerpoint/2010/main" val="2749216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90A18-2D81-D24F-FA4E-1E029600D38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2D804FC-9A72-D2D7-8AC7-87AF6479A2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1115F7-6975-F482-E844-55BAA3A9A5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6D002BE-AAE5-4DF1-A0F9-07A3FD7C8A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D05CCB-E8AE-CB24-C3DB-60E704900F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3189A9D-E9FD-A169-D83C-A1CAEF1A449C}"/>
              </a:ext>
            </a:extLst>
          </p:cNvPr>
          <p:cNvSpPr>
            <a:spLocks noGrp="1"/>
          </p:cNvSpPr>
          <p:nvPr>
            <p:ph type="dt" sz="half" idx="10"/>
          </p:nvPr>
        </p:nvSpPr>
        <p:spPr/>
        <p:txBody>
          <a:bodyPr/>
          <a:lstStyle/>
          <a:p>
            <a:fld id="{C43076DF-F0FE-427D-8259-0BA2BE55AEC3}" type="datetimeFigureOut">
              <a:rPr lang="en-GB" smtClean="0"/>
              <a:t>28/10/2024</a:t>
            </a:fld>
            <a:endParaRPr lang="en-GB"/>
          </a:p>
        </p:txBody>
      </p:sp>
      <p:sp>
        <p:nvSpPr>
          <p:cNvPr id="8" name="Footer Placeholder 7">
            <a:extLst>
              <a:ext uri="{FF2B5EF4-FFF2-40B4-BE49-F238E27FC236}">
                <a16:creationId xmlns:a16="http://schemas.microsoft.com/office/drawing/2014/main" id="{3C719694-7915-6CBD-0FD1-3441E356AE3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BDBBCE4-A580-85D2-D59B-69FB2EE26ACE}"/>
              </a:ext>
            </a:extLst>
          </p:cNvPr>
          <p:cNvSpPr>
            <a:spLocks noGrp="1"/>
          </p:cNvSpPr>
          <p:nvPr>
            <p:ph type="sldNum" sz="quarter" idx="12"/>
          </p:nvPr>
        </p:nvSpPr>
        <p:spPr/>
        <p:txBody>
          <a:bodyPr/>
          <a:lstStyle/>
          <a:p>
            <a:fld id="{E3BD63E6-D943-420B-A5EB-994FC63CC52A}" type="slidenum">
              <a:rPr lang="en-GB" smtClean="0"/>
              <a:t>‹#›</a:t>
            </a:fld>
            <a:endParaRPr lang="en-GB"/>
          </a:p>
        </p:txBody>
      </p:sp>
    </p:spTree>
    <p:extLst>
      <p:ext uri="{BB962C8B-B14F-4D97-AF65-F5344CB8AC3E}">
        <p14:creationId xmlns:p14="http://schemas.microsoft.com/office/powerpoint/2010/main" val="1818123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662B8-8B11-422F-B4B6-76568CBB492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D009EDD-B685-96D4-466C-03A8C70A5CA6}"/>
              </a:ext>
            </a:extLst>
          </p:cNvPr>
          <p:cNvSpPr>
            <a:spLocks noGrp="1"/>
          </p:cNvSpPr>
          <p:nvPr>
            <p:ph type="dt" sz="half" idx="10"/>
          </p:nvPr>
        </p:nvSpPr>
        <p:spPr/>
        <p:txBody>
          <a:bodyPr/>
          <a:lstStyle/>
          <a:p>
            <a:fld id="{C43076DF-F0FE-427D-8259-0BA2BE55AEC3}" type="datetimeFigureOut">
              <a:rPr lang="en-GB" smtClean="0"/>
              <a:t>28/10/2024</a:t>
            </a:fld>
            <a:endParaRPr lang="en-GB"/>
          </a:p>
        </p:txBody>
      </p:sp>
      <p:sp>
        <p:nvSpPr>
          <p:cNvPr id="4" name="Footer Placeholder 3">
            <a:extLst>
              <a:ext uri="{FF2B5EF4-FFF2-40B4-BE49-F238E27FC236}">
                <a16:creationId xmlns:a16="http://schemas.microsoft.com/office/drawing/2014/main" id="{7A78AE6A-F5E3-D9A2-5D74-9A86A369289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09D5C3D-A800-5FAF-754D-F4B58C715199}"/>
              </a:ext>
            </a:extLst>
          </p:cNvPr>
          <p:cNvSpPr>
            <a:spLocks noGrp="1"/>
          </p:cNvSpPr>
          <p:nvPr>
            <p:ph type="sldNum" sz="quarter" idx="12"/>
          </p:nvPr>
        </p:nvSpPr>
        <p:spPr/>
        <p:txBody>
          <a:bodyPr/>
          <a:lstStyle/>
          <a:p>
            <a:fld id="{E3BD63E6-D943-420B-A5EB-994FC63CC52A}" type="slidenum">
              <a:rPr lang="en-GB" smtClean="0"/>
              <a:t>‹#›</a:t>
            </a:fld>
            <a:endParaRPr lang="en-GB"/>
          </a:p>
        </p:txBody>
      </p:sp>
    </p:spTree>
    <p:extLst>
      <p:ext uri="{BB962C8B-B14F-4D97-AF65-F5344CB8AC3E}">
        <p14:creationId xmlns:p14="http://schemas.microsoft.com/office/powerpoint/2010/main" val="1146795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82B05B8-B7A8-91BE-9B11-8EFC4E122313}"/>
              </a:ext>
            </a:extLst>
          </p:cNvPr>
          <p:cNvSpPr>
            <a:spLocks noGrp="1"/>
          </p:cNvSpPr>
          <p:nvPr>
            <p:ph type="dt" sz="half" idx="10"/>
          </p:nvPr>
        </p:nvSpPr>
        <p:spPr/>
        <p:txBody>
          <a:bodyPr/>
          <a:lstStyle/>
          <a:p>
            <a:fld id="{C43076DF-F0FE-427D-8259-0BA2BE55AEC3}" type="datetimeFigureOut">
              <a:rPr lang="en-GB" smtClean="0"/>
              <a:t>28/10/2024</a:t>
            </a:fld>
            <a:endParaRPr lang="en-GB"/>
          </a:p>
        </p:txBody>
      </p:sp>
      <p:sp>
        <p:nvSpPr>
          <p:cNvPr id="3" name="Footer Placeholder 2">
            <a:extLst>
              <a:ext uri="{FF2B5EF4-FFF2-40B4-BE49-F238E27FC236}">
                <a16:creationId xmlns:a16="http://schemas.microsoft.com/office/drawing/2014/main" id="{314C5890-48B3-20D5-75C2-2AC7F4D275D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E931EF0-9D31-3520-6734-14E32FAFBEAD}"/>
              </a:ext>
            </a:extLst>
          </p:cNvPr>
          <p:cNvSpPr>
            <a:spLocks noGrp="1"/>
          </p:cNvSpPr>
          <p:nvPr>
            <p:ph type="sldNum" sz="quarter" idx="12"/>
          </p:nvPr>
        </p:nvSpPr>
        <p:spPr/>
        <p:txBody>
          <a:bodyPr/>
          <a:lstStyle/>
          <a:p>
            <a:fld id="{E3BD63E6-D943-420B-A5EB-994FC63CC52A}" type="slidenum">
              <a:rPr lang="en-GB" smtClean="0"/>
              <a:t>‹#›</a:t>
            </a:fld>
            <a:endParaRPr lang="en-GB"/>
          </a:p>
        </p:txBody>
      </p:sp>
    </p:spTree>
    <p:extLst>
      <p:ext uri="{BB962C8B-B14F-4D97-AF65-F5344CB8AC3E}">
        <p14:creationId xmlns:p14="http://schemas.microsoft.com/office/powerpoint/2010/main" val="1807133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3E8E7-9535-BC2A-D30F-F6AB8468A1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D44B40C-5DF8-5B13-3616-5436FAB087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08AF7B1-E41E-0BEE-0C8F-472C3032D2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65BF86-6B70-EFD3-3946-1466D0C444E7}"/>
              </a:ext>
            </a:extLst>
          </p:cNvPr>
          <p:cNvSpPr>
            <a:spLocks noGrp="1"/>
          </p:cNvSpPr>
          <p:nvPr>
            <p:ph type="dt" sz="half" idx="10"/>
          </p:nvPr>
        </p:nvSpPr>
        <p:spPr/>
        <p:txBody>
          <a:bodyPr/>
          <a:lstStyle/>
          <a:p>
            <a:fld id="{C43076DF-F0FE-427D-8259-0BA2BE55AEC3}" type="datetimeFigureOut">
              <a:rPr lang="en-GB" smtClean="0"/>
              <a:t>28/10/2024</a:t>
            </a:fld>
            <a:endParaRPr lang="en-GB"/>
          </a:p>
        </p:txBody>
      </p:sp>
      <p:sp>
        <p:nvSpPr>
          <p:cNvPr id="6" name="Footer Placeholder 5">
            <a:extLst>
              <a:ext uri="{FF2B5EF4-FFF2-40B4-BE49-F238E27FC236}">
                <a16:creationId xmlns:a16="http://schemas.microsoft.com/office/drawing/2014/main" id="{3F21C2B0-D161-7559-85CE-4E4D39B3DC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B881802-C6F5-4A18-C24A-48D6067608B6}"/>
              </a:ext>
            </a:extLst>
          </p:cNvPr>
          <p:cNvSpPr>
            <a:spLocks noGrp="1"/>
          </p:cNvSpPr>
          <p:nvPr>
            <p:ph type="sldNum" sz="quarter" idx="12"/>
          </p:nvPr>
        </p:nvSpPr>
        <p:spPr/>
        <p:txBody>
          <a:bodyPr/>
          <a:lstStyle/>
          <a:p>
            <a:fld id="{E3BD63E6-D943-420B-A5EB-994FC63CC52A}" type="slidenum">
              <a:rPr lang="en-GB" smtClean="0"/>
              <a:t>‹#›</a:t>
            </a:fld>
            <a:endParaRPr lang="en-GB"/>
          </a:p>
        </p:txBody>
      </p:sp>
    </p:spTree>
    <p:extLst>
      <p:ext uri="{BB962C8B-B14F-4D97-AF65-F5344CB8AC3E}">
        <p14:creationId xmlns:p14="http://schemas.microsoft.com/office/powerpoint/2010/main" val="3074452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25B70-B7C5-4C95-C453-C8E44AED5B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36CE7E3-A021-BF8D-5B8C-8F7A4C22B4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C9191B3-AB19-6970-BB95-6948B04CA1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65073C-DEBD-B274-3D27-99C2E4722445}"/>
              </a:ext>
            </a:extLst>
          </p:cNvPr>
          <p:cNvSpPr>
            <a:spLocks noGrp="1"/>
          </p:cNvSpPr>
          <p:nvPr>
            <p:ph type="dt" sz="half" idx="10"/>
          </p:nvPr>
        </p:nvSpPr>
        <p:spPr/>
        <p:txBody>
          <a:bodyPr/>
          <a:lstStyle/>
          <a:p>
            <a:fld id="{C43076DF-F0FE-427D-8259-0BA2BE55AEC3}" type="datetimeFigureOut">
              <a:rPr lang="en-GB" smtClean="0"/>
              <a:t>28/10/2024</a:t>
            </a:fld>
            <a:endParaRPr lang="en-GB"/>
          </a:p>
        </p:txBody>
      </p:sp>
      <p:sp>
        <p:nvSpPr>
          <p:cNvPr id="6" name="Footer Placeholder 5">
            <a:extLst>
              <a:ext uri="{FF2B5EF4-FFF2-40B4-BE49-F238E27FC236}">
                <a16:creationId xmlns:a16="http://schemas.microsoft.com/office/drawing/2014/main" id="{19B6F465-7AA5-15BD-F261-0B0C0A5C8F2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83C123C-E6A9-E25C-27CA-CF7126F138C5}"/>
              </a:ext>
            </a:extLst>
          </p:cNvPr>
          <p:cNvSpPr>
            <a:spLocks noGrp="1"/>
          </p:cNvSpPr>
          <p:nvPr>
            <p:ph type="sldNum" sz="quarter" idx="12"/>
          </p:nvPr>
        </p:nvSpPr>
        <p:spPr/>
        <p:txBody>
          <a:bodyPr/>
          <a:lstStyle/>
          <a:p>
            <a:fld id="{E3BD63E6-D943-420B-A5EB-994FC63CC52A}" type="slidenum">
              <a:rPr lang="en-GB" smtClean="0"/>
              <a:t>‹#›</a:t>
            </a:fld>
            <a:endParaRPr lang="en-GB"/>
          </a:p>
        </p:txBody>
      </p:sp>
    </p:spTree>
    <p:extLst>
      <p:ext uri="{BB962C8B-B14F-4D97-AF65-F5344CB8AC3E}">
        <p14:creationId xmlns:p14="http://schemas.microsoft.com/office/powerpoint/2010/main" val="16073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7CC8B-F258-FE11-1DB5-B0AE8161E20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166123B-991B-3BB0-00FF-77574127C3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76C037-0C6F-13F6-DE9A-B4B945579AEF}"/>
              </a:ext>
            </a:extLst>
          </p:cNvPr>
          <p:cNvSpPr>
            <a:spLocks noGrp="1"/>
          </p:cNvSpPr>
          <p:nvPr>
            <p:ph type="dt" sz="half" idx="10"/>
          </p:nvPr>
        </p:nvSpPr>
        <p:spPr/>
        <p:txBody>
          <a:bodyPr/>
          <a:lstStyle/>
          <a:p>
            <a:fld id="{C43076DF-F0FE-427D-8259-0BA2BE55AEC3}" type="datetimeFigureOut">
              <a:rPr lang="en-GB" smtClean="0"/>
              <a:t>28/10/2024</a:t>
            </a:fld>
            <a:endParaRPr lang="en-GB"/>
          </a:p>
        </p:txBody>
      </p:sp>
      <p:sp>
        <p:nvSpPr>
          <p:cNvPr id="5" name="Footer Placeholder 4">
            <a:extLst>
              <a:ext uri="{FF2B5EF4-FFF2-40B4-BE49-F238E27FC236}">
                <a16:creationId xmlns:a16="http://schemas.microsoft.com/office/drawing/2014/main" id="{06097DEE-E670-0DAD-E398-2A1A51DE45C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AE08AD-5075-FA2A-E648-1A556A56351E}"/>
              </a:ext>
            </a:extLst>
          </p:cNvPr>
          <p:cNvSpPr>
            <a:spLocks noGrp="1"/>
          </p:cNvSpPr>
          <p:nvPr>
            <p:ph type="sldNum" sz="quarter" idx="12"/>
          </p:nvPr>
        </p:nvSpPr>
        <p:spPr/>
        <p:txBody>
          <a:bodyPr/>
          <a:lstStyle/>
          <a:p>
            <a:fld id="{E3BD63E6-D943-420B-A5EB-994FC63CC52A}" type="slidenum">
              <a:rPr lang="en-GB" smtClean="0"/>
              <a:t>‹#›</a:t>
            </a:fld>
            <a:endParaRPr lang="en-GB"/>
          </a:p>
        </p:txBody>
      </p:sp>
    </p:spTree>
    <p:extLst>
      <p:ext uri="{BB962C8B-B14F-4D97-AF65-F5344CB8AC3E}">
        <p14:creationId xmlns:p14="http://schemas.microsoft.com/office/powerpoint/2010/main" val="599528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031B5E-4336-020F-7B31-E2479B30C03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D3F6C74-4788-38A7-977A-1F9120A0CCD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E7DB01C-FC40-794D-63CE-CEBD11155AAA}"/>
              </a:ext>
            </a:extLst>
          </p:cNvPr>
          <p:cNvSpPr>
            <a:spLocks noGrp="1"/>
          </p:cNvSpPr>
          <p:nvPr>
            <p:ph type="dt" sz="half" idx="10"/>
          </p:nvPr>
        </p:nvSpPr>
        <p:spPr/>
        <p:txBody>
          <a:bodyPr/>
          <a:lstStyle/>
          <a:p>
            <a:fld id="{C43076DF-F0FE-427D-8259-0BA2BE55AEC3}" type="datetimeFigureOut">
              <a:rPr lang="en-GB" smtClean="0"/>
              <a:t>28/10/2024</a:t>
            </a:fld>
            <a:endParaRPr lang="en-GB"/>
          </a:p>
        </p:txBody>
      </p:sp>
      <p:sp>
        <p:nvSpPr>
          <p:cNvPr id="5" name="Footer Placeholder 4">
            <a:extLst>
              <a:ext uri="{FF2B5EF4-FFF2-40B4-BE49-F238E27FC236}">
                <a16:creationId xmlns:a16="http://schemas.microsoft.com/office/drawing/2014/main" id="{04BFDBCC-2096-9662-1CE7-AF16B1B2BE2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AC0227-B2CD-7742-287F-2F481587D515}"/>
              </a:ext>
            </a:extLst>
          </p:cNvPr>
          <p:cNvSpPr>
            <a:spLocks noGrp="1"/>
          </p:cNvSpPr>
          <p:nvPr>
            <p:ph type="sldNum" sz="quarter" idx="12"/>
          </p:nvPr>
        </p:nvSpPr>
        <p:spPr/>
        <p:txBody>
          <a:bodyPr/>
          <a:lstStyle/>
          <a:p>
            <a:fld id="{E3BD63E6-D943-420B-A5EB-994FC63CC52A}" type="slidenum">
              <a:rPr lang="en-GB" smtClean="0"/>
              <a:t>‹#›</a:t>
            </a:fld>
            <a:endParaRPr lang="en-GB"/>
          </a:p>
        </p:txBody>
      </p:sp>
    </p:spTree>
    <p:extLst>
      <p:ext uri="{BB962C8B-B14F-4D97-AF65-F5344CB8AC3E}">
        <p14:creationId xmlns:p14="http://schemas.microsoft.com/office/powerpoint/2010/main" val="3391442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D0BFB7-CB49-F734-F43B-E33A4A263D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9CBAF4B-BB5F-5E78-42FE-8B2195C7FB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0865E2A-CB1D-FF3A-B6B7-A8F91B1F38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43076DF-F0FE-427D-8259-0BA2BE55AEC3}" type="datetimeFigureOut">
              <a:rPr lang="en-GB" smtClean="0"/>
              <a:t>28/10/2024</a:t>
            </a:fld>
            <a:endParaRPr lang="en-GB"/>
          </a:p>
        </p:txBody>
      </p:sp>
      <p:sp>
        <p:nvSpPr>
          <p:cNvPr id="5" name="Footer Placeholder 4">
            <a:extLst>
              <a:ext uri="{FF2B5EF4-FFF2-40B4-BE49-F238E27FC236}">
                <a16:creationId xmlns:a16="http://schemas.microsoft.com/office/drawing/2014/main" id="{09D49A8C-8851-75FB-1967-A0ECE02CC2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C0C1ED4-3A94-A745-5BAE-15122FCB8E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3BD63E6-D943-420B-A5EB-994FC63CC52A}" type="slidenum">
              <a:rPr lang="en-GB" smtClean="0"/>
              <a:t>‹#›</a:t>
            </a:fld>
            <a:endParaRPr lang="en-GB"/>
          </a:p>
        </p:txBody>
      </p:sp>
    </p:spTree>
    <p:extLst>
      <p:ext uri="{BB962C8B-B14F-4D97-AF65-F5344CB8AC3E}">
        <p14:creationId xmlns:p14="http://schemas.microsoft.com/office/powerpoint/2010/main" val="24692895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randd.defra.gov.uk/ProjectDetails?ProjectId=20772" TargetMode="External"/><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2.jpe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1.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hyperlink" Target="https://randd.defra.gov.uk/ProjectDetails?ProjectId=20772" TargetMode="External"/><Relationship Id="rId4" Type="http://schemas.openxmlformats.org/officeDocument/2006/relationships/hyperlink" Target="https://randd.defra.gov.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2">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pic>
        <p:nvPicPr>
          <p:cNvPr id="14" name="Picture 13" descr="An orange owl with black lines&#10;&#10;Description automatically generated">
            <a:extLst>
              <a:ext uri="{FF2B5EF4-FFF2-40B4-BE49-F238E27FC236}">
                <a16:creationId xmlns:a16="http://schemas.microsoft.com/office/drawing/2014/main" id="{64805D7B-3A94-859F-5B9C-81B15B75C9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4600" y="5754850"/>
            <a:ext cx="928687" cy="763090"/>
          </a:xfrm>
          <a:prstGeom prst="rect">
            <a:avLst/>
          </a:prstGeom>
        </p:spPr>
      </p:pic>
      <p:cxnSp>
        <p:nvCxnSpPr>
          <p:cNvPr id="9" name="Straight Connector 8">
            <a:extLst>
              <a:ext uri="{FF2B5EF4-FFF2-40B4-BE49-F238E27FC236}">
                <a16:creationId xmlns:a16="http://schemas.microsoft.com/office/drawing/2014/main" id="{2FCC56B9-F654-4F38-D162-1B460A428496}"/>
              </a:ext>
            </a:extLst>
          </p:cNvPr>
          <p:cNvCxnSpPr>
            <a:cxnSpLocks/>
          </p:cNvCxnSpPr>
          <p:nvPr/>
        </p:nvCxnSpPr>
        <p:spPr>
          <a:xfrm>
            <a:off x="44918" y="6354619"/>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494876A1-2E6B-E018-A106-7F89B261C7D9}"/>
              </a:ext>
            </a:extLst>
          </p:cNvPr>
          <p:cNvSpPr txBox="1"/>
          <p:nvPr/>
        </p:nvSpPr>
        <p:spPr>
          <a:xfrm>
            <a:off x="929230" y="512998"/>
            <a:ext cx="10378458" cy="1938992"/>
          </a:xfrm>
          <a:prstGeom prst="rect">
            <a:avLst/>
          </a:prstGeom>
          <a:noFill/>
        </p:spPr>
        <p:txBody>
          <a:bodyPr wrap="square">
            <a:spAutoFit/>
          </a:bodyPr>
          <a:lstStyle/>
          <a:p>
            <a:pPr algn="ctr"/>
            <a:r>
              <a:rPr lang="en-GB" sz="4000" b="1">
                <a:solidFill>
                  <a:srgbClr val="6F9A78"/>
                </a:solidFill>
              </a:rPr>
              <a:t>National Evaluation of the Preventing and Tackling Mental Ill Health through Green Social Prescribing Project</a:t>
            </a:r>
          </a:p>
        </p:txBody>
      </p:sp>
      <p:pic>
        <p:nvPicPr>
          <p:cNvPr id="3" name="Picture 2" descr="A group of people standing on arrows&#10;&#10;Description automatically generated">
            <a:extLst>
              <a:ext uri="{FF2B5EF4-FFF2-40B4-BE49-F238E27FC236}">
                <a16:creationId xmlns:a16="http://schemas.microsoft.com/office/drawing/2014/main" id="{7D979900-1F20-06F9-CB53-8915B86E93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3020" y="2451990"/>
            <a:ext cx="6150877" cy="3602743"/>
          </a:xfrm>
          <a:prstGeom prst="rect">
            <a:avLst/>
          </a:prstGeom>
        </p:spPr>
      </p:pic>
      <p:sp>
        <p:nvSpPr>
          <p:cNvPr id="2" name="TextBox 1">
            <a:extLst>
              <a:ext uri="{FF2B5EF4-FFF2-40B4-BE49-F238E27FC236}">
                <a16:creationId xmlns:a16="http://schemas.microsoft.com/office/drawing/2014/main" id="{61BB219A-DCB6-E69E-BF1E-5A512ACC06DE}"/>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291905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yellow bird singing with a note&#10;&#10;Description automatically generated">
            <a:extLst>
              <a:ext uri="{FF2B5EF4-FFF2-40B4-BE49-F238E27FC236}">
                <a16:creationId xmlns:a16="http://schemas.microsoft.com/office/drawing/2014/main" id="{75850F93-91B8-229D-935D-BB47F7CA47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2125" y="1298384"/>
            <a:ext cx="1068914" cy="857617"/>
          </a:xfrm>
          <a:prstGeom prst="rect">
            <a:avLst/>
          </a:prstGeom>
        </p:spPr>
      </p:pic>
      <p:sp>
        <p:nvSpPr>
          <p:cNvPr id="2" name="Title 1">
            <a:extLst>
              <a:ext uri="{FF2B5EF4-FFF2-40B4-BE49-F238E27FC236}">
                <a16:creationId xmlns:a16="http://schemas.microsoft.com/office/drawing/2014/main" id="{CE674601-EDAB-A22C-25FA-3FF388538A56}"/>
              </a:ext>
            </a:extLst>
          </p:cNvPr>
          <p:cNvSpPr>
            <a:spLocks noGrp="1"/>
          </p:cNvSpPr>
          <p:nvPr>
            <p:ph type="title"/>
          </p:nvPr>
        </p:nvSpPr>
        <p:spPr>
          <a:xfrm>
            <a:off x="604837" y="743238"/>
            <a:ext cx="11034713" cy="1668320"/>
          </a:xfrm>
        </p:spPr>
        <p:txBody>
          <a:bodyPr>
            <a:normAutofit fontScale="90000"/>
          </a:bodyPr>
          <a:lstStyle/>
          <a:p>
            <a:r>
              <a:rPr lang="en-GB" sz="3600" b="1">
                <a:solidFill>
                  <a:srgbClr val="307242"/>
                </a:solidFill>
              </a:rPr>
              <a:t>This slide deck describes the results of the National Evaluation of the Preventing and Tackling Mental Ill Health through Green Social Prescribing Project </a:t>
            </a:r>
            <a:br>
              <a:rPr lang="en-GB" sz="3600" b="1">
                <a:solidFill>
                  <a:srgbClr val="6F9A78"/>
                </a:solidFill>
              </a:rPr>
            </a:br>
            <a:br>
              <a:rPr lang="en-GB" sz="3100" b="1">
                <a:solidFill>
                  <a:srgbClr val="6F9A78"/>
                </a:solidFill>
              </a:rPr>
            </a:br>
            <a:r>
              <a:rPr lang="en-GB" sz="3100" b="1">
                <a:solidFill>
                  <a:srgbClr val="6F9A78"/>
                </a:solidFill>
              </a:rPr>
              <a:t>Contents: </a:t>
            </a:r>
            <a:endParaRPr lang="en-GB"/>
          </a:p>
        </p:txBody>
      </p:sp>
      <p:pic>
        <p:nvPicPr>
          <p:cNvPr id="5" name="Picture 4" descr="A qr code on a white background&#10;&#10;Description automatically generated">
            <a:hlinkClick r:id="rId3"/>
            <a:extLst>
              <a:ext uri="{FF2B5EF4-FFF2-40B4-BE49-F238E27FC236}">
                <a16:creationId xmlns:a16="http://schemas.microsoft.com/office/drawing/2014/main" id="{1FAE445A-555C-8573-CAF4-1B0FC9631F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33798" y="3847227"/>
            <a:ext cx="2371725" cy="2339566"/>
          </a:xfrm>
          <a:prstGeom prst="rect">
            <a:avLst/>
          </a:prstGeom>
        </p:spPr>
      </p:pic>
      <p:pic>
        <p:nvPicPr>
          <p:cNvPr id="6" name="Picture 5" descr="A graphic of a diagram&#10;&#10;Description automatically generated with medium confidence">
            <a:extLst>
              <a:ext uri="{FF2B5EF4-FFF2-40B4-BE49-F238E27FC236}">
                <a16:creationId xmlns:a16="http://schemas.microsoft.com/office/drawing/2014/main" id="{B270CF4E-AD1D-DCA1-5AEF-50A729254A3D}"/>
              </a:ext>
            </a:extLst>
          </p:cNvPr>
          <p:cNvPicPr>
            <a:picLocks noChangeAspect="1"/>
          </p:cNvPicPr>
          <p:nvPr/>
        </p:nvPicPr>
        <p:blipFill rotWithShape="1">
          <a:blip r:embed="rId5">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cxnSp>
        <p:nvCxnSpPr>
          <p:cNvPr id="7" name="Straight Connector 6">
            <a:extLst>
              <a:ext uri="{FF2B5EF4-FFF2-40B4-BE49-F238E27FC236}">
                <a16:creationId xmlns:a16="http://schemas.microsoft.com/office/drawing/2014/main" id="{8A79116A-3845-8B69-D1B2-ED7202D0CFDE}"/>
              </a:ext>
            </a:extLst>
          </p:cNvPr>
          <p:cNvCxnSpPr>
            <a:cxnSpLocks/>
          </p:cNvCxnSpPr>
          <p:nvPr/>
        </p:nvCxnSpPr>
        <p:spPr>
          <a:xfrm>
            <a:off x="54786" y="6354619"/>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2B3D28A1-F703-D62D-A6E3-3579FB1493CA}"/>
              </a:ext>
            </a:extLst>
          </p:cNvPr>
          <p:cNvSpPr txBox="1"/>
          <p:nvPr/>
        </p:nvSpPr>
        <p:spPr>
          <a:xfrm>
            <a:off x="604837" y="2667866"/>
            <a:ext cx="8767763" cy="3170099"/>
          </a:xfrm>
          <a:prstGeom prst="rect">
            <a:avLst/>
          </a:prstGeom>
          <a:noFill/>
        </p:spPr>
        <p:txBody>
          <a:bodyPr wrap="square">
            <a:spAutoFit/>
          </a:bodyPr>
          <a:lstStyle/>
          <a:p>
            <a:pPr marL="432000" indent="-432000">
              <a:buBlip>
                <a:blip r:embed="rId6"/>
              </a:buBlip>
            </a:pPr>
            <a:r>
              <a:rPr lang="en-GB" sz="2000" b="1">
                <a:solidFill>
                  <a:srgbClr val="FF7034"/>
                </a:solidFill>
              </a:rPr>
              <a:t>What is Green Social Prescribing </a:t>
            </a:r>
          </a:p>
          <a:p>
            <a:pPr marL="432000" indent="-432000">
              <a:buBlip>
                <a:blip r:embed="rId6"/>
              </a:buBlip>
            </a:pPr>
            <a:r>
              <a:rPr lang="en-GB" sz="2000" b="1">
                <a:solidFill>
                  <a:srgbClr val="FF7034"/>
                </a:solidFill>
              </a:rPr>
              <a:t>The Preventing and Tackling Mental Ill Health through Green Social Prescribing Project</a:t>
            </a:r>
          </a:p>
          <a:p>
            <a:pPr marL="432000" indent="-432000">
              <a:buBlip>
                <a:blip r:embed="rId6"/>
              </a:buBlip>
            </a:pPr>
            <a:r>
              <a:rPr lang="en-GB" sz="2000" b="1">
                <a:solidFill>
                  <a:srgbClr val="FF7034"/>
                </a:solidFill>
              </a:rPr>
              <a:t>Reach of the Green Social Prescribing Project </a:t>
            </a:r>
          </a:p>
          <a:p>
            <a:pPr marL="432000" indent="-432000">
              <a:buBlip>
                <a:blip r:embed="rId6"/>
              </a:buBlip>
            </a:pPr>
            <a:r>
              <a:rPr lang="en-GB" sz="2000" b="1">
                <a:solidFill>
                  <a:srgbClr val="FF7034"/>
                </a:solidFill>
              </a:rPr>
              <a:t>Outcomes for people with mental health needs</a:t>
            </a:r>
          </a:p>
          <a:p>
            <a:pPr marL="432000" indent="-432000">
              <a:buBlip>
                <a:blip r:embed="rId6"/>
              </a:buBlip>
            </a:pPr>
            <a:r>
              <a:rPr lang="en-GB" sz="2000" b="1">
                <a:solidFill>
                  <a:srgbClr val="FF7034"/>
                </a:solidFill>
              </a:rPr>
              <a:t>Understanding the value for money of the Green Social Prescribing Project</a:t>
            </a:r>
          </a:p>
          <a:p>
            <a:pPr marL="432000" indent="-432000">
              <a:buBlip>
                <a:blip r:embed="rId6"/>
              </a:buBlip>
            </a:pPr>
            <a:r>
              <a:rPr lang="en-GB" sz="2000" b="1">
                <a:solidFill>
                  <a:srgbClr val="FF7034"/>
                </a:solidFill>
              </a:rPr>
              <a:t>Key learning about how to scale and spread Green Social Prescribing</a:t>
            </a:r>
          </a:p>
          <a:p>
            <a:pPr marL="432000" indent="-432000">
              <a:buBlip>
                <a:blip r:embed="rId6"/>
              </a:buBlip>
            </a:pPr>
            <a:r>
              <a:rPr lang="en-GB" sz="2000" b="1">
                <a:solidFill>
                  <a:srgbClr val="FF7034"/>
                </a:solidFill>
              </a:rPr>
              <a:t>Reflections from the Green Social Prescribing National Partnership</a:t>
            </a:r>
          </a:p>
          <a:p>
            <a:pPr marL="432000" indent="-432000">
              <a:buBlip>
                <a:blip r:embed="rId6"/>
              </a:buBlip>
            </a:pPr>
            <a:r>
              <a:rPr lang="en-GB" sz="2000" b="1">
                <a:solidFill>
                  <a:srgbClr val="FF7034"/>
                </a:solidFill>
              </a:rPr>
              <a:t>Evaluation methods, reference and disclaimer statement</a:t>
            </a:r>
            <a:endParaRPr lang="en-GB" sz="2000"/>
          </a:p>
        </p:txBody>
      </p:sp>
      <p:sp>
        <p:nvSpPr>
          <p:cNvPr id="16" name="TextBox 15">
            <a:extLst>
              <a:ext uri="{FF2B5EF4-FFF2-40B4-BE49-F238E27FC236}">
                <a16:creationId xmlns:a16="http://schemas.microsoft.com/office/drawing/2014/main" id="{56A6C612-4145-5959-75EE-831676FD47C9}"/>
              </a:ext>
            </a:extLst>
          </p:cNvPr>
          <p:cNvSpPr txBox="1"/>
          <p:nvPr/>
        </p:nvSpPr>
        <p:spPr>
          <a:xfrm>
            <a:off x="9746086" y="2008988"/>
            <a:ext cx="2147148" cy="1754326"/>
          </a:xfrm>
          <a:prstGeom prst="rect">
            <a:avLst/>
          </a:prstGeom>
          <a:noFill/>
        </p:spPr>
        <p:txBody>
          <a:bodyPr wrap="square">
            <a:spAutoFit/>
          </a:bodyPr>
          <a:lstStyle/>
          <a:p>
            <a:pPr algn="ctr"/>
            <a:r>
              <a:rPr lang="en-GB">
                <a:solidFill>
                  <a:srgbClr val="6F9A78"/>
                </a:solidFill>
              </a:rPr>
              <a:t>To access the full report follow this QR code or visit </a:t>
            </a:r>
            <a:r>
              <a:rPr lang="en-GB">
                <a:solidFill>
                  <a:srgbClr val="6F9A78"/>
                </a:solidFill>
                <a:hlinkClick r:id="rId3"/>
              </a:rPr>
              <a:t>https://randd.defra.gov.uk/ProjectDetails?ProjectId=20772</a:t>
            </a:r>
            <a:r>
              <a:rPr lang="en-GB">
                <a:solidFill>
                  <a:srgbClr val="6F9A78"/>
                </a:solidFill>
              </a:rPr>
              <a:t>  </a:t>
            </a:r>
          </a:p>
        </p:txBody>
      </p:sp>
      <p:pic>
        <p:nvPicPr>
          <p:cNvPr id="20" name="Picture 19" descr="A yellow bird with orange wings&#10;&#10;Description automatically generated">
            <a:extLst>
              <a:ext uri="{FF2B5EF4-FFF2-40B4-BE49-F238E27FC236}">
                <a16:creationId xmlns:a16="http://schemas.microsoft.com/office/drawing/2014/main" id="{A3D680D3-CC85-D1BF-FB52-23ED7E84404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367632">
            <a:off x="7438393" y="1560709"/>
            <a:ext cx="815455" cy="650378"/>
          </a:xfrm>
          <a:prstGeom prst="rect">
            <a:avLst/>
          </a:prstGeom>
        </p:spPr>
      </p:pic>
      <p:pic>
        <p:nvPicPr>
          <p:cNvPr id="22" name="Picture 21" descr="A yellow bird with orange beak and black background&#10;&#10;Description automatically generated">
            <a:extLst>
              <a:ext uri="{FF2B5EF4-FFF2-40B4-BE49-F238E27FC236}">
                <a16:creationId xmlns:a16="http://schemas.microsoft.com/office/drawing/2014/main" id="{744516CD-915B-A284-FBD9-2CBD2C51DCB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50676" y="2182958"/>
            <a:ext cx="877765" cy="670431"/>
          </a:xfrm>
          <a:prstGeom prst="rect">
            <a:avLst/>
          </a:prstGeom>
        </p:spPr>
      </p:pic>
      <p:sp>
        <p:nvSpPr>
          <p:cNvPr id="3" name="TextBox 2">
            <a:extLst>
              <a:ext uri="{FF2B5EF4-FFF2-40B4-BE49-F238E27FC236}">
                <a16:creationId xmlns:a16="http://schemas.microsoft.com/office/drawing/2014/main" id="{B9A11B68-8E1F-50AB-BAB8-E6338A6BCB65}"/>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228452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2">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cxnSp>
        <p:nvCxnSpPr>
          <p:cNvPr id="9" name="Straight Connector 8">
            <a:extLst>
              <a:ext uri="{FF2B5EF4-FFF2-40B4-BE49-F238E27FC236}">
                <a16:creationId xmlns:a16="http://schemas.microsoft.com/office/drawing/2014/main" id="{2FCC56B9-F654-4F38-D162-1B460A428496}"/>
              </a:ext>
            </a:extLst>
          </p:cNvPr>
          <p:cNvCxnSpPr>
            <a:cxnSpLocks/>
          </p:cNvCxnSpPr>
          <p:nvPr/>
        </p:nvCxnSpPr>
        <p:spPr>
          <a:xfrm>
            <a:off x="54786" y="6354619"/>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397BE1C0-2A42-E50A-E93E-693054E9BB2E}"/>
              </a:ext>
            </a:extLst>
          </p:cNvPr>
          <p:cNvSpPr txBox="1"/>
          <p:nvPr/>
        </p:nvSpPr>
        <p:spPr>
          <a:xfrm>
            <a:off x="1021167" y="1613948"/>
            <a:ext cx="10369119" cy="923330"/>
          </a:xfrm>
          <a:prstGeom prst="rect">
            <a:avLst/>
          </a:prstGeom>
          <a:noFill/>
        </p:spPr>
        <p:txBody>
          <a:bodyPr wrap="square">
            <a:spAutoFit/>
          </a:bodyPr>
          <a:lstStyle/>
          <a:p>
            <a:r>
              <a:rPr lang="en-GB">
                <a:solidFill>
                  <a:srgbClr val="6F9A78"/>
                </a:solidFill>
              </a:rPr>
              <a:t>Green Social Prescribing (GSP) is the practice of supporting people to engage in nature-based activities to tackle and prevent mental ill health. </a:t>
            </a:r>
          </a:p>
          <a:p>
            <a:endParaRPr lang="en-GB">
              <a:solidFill>
                <a:srgbClr val="6F9A78"/>
              </a:solidFill>
            </a:endParaRPr>
          </a:p>
        </p:txBody>
      </p:sp>
      <p:sp>
        <p:nvSpPr>
          <p:cNvPr id="8" name="TextBox 7">
            <a:extLst>
              <a:ext uri="{FF2B5EF4-FFF2-40B4-BE49-F238E27FC236}">
                <a16:creationId xmlns:a16="http://schemas.microsoft.com/office/drawing/2014/main" id="{40335BA4-4F51-D299-3E3B-8505D95CA3E7}"/>
              </a:ext>
            </a:extLst>
          </p:cNvPr>
          <p:cNvSpPr txBox="1"/>
          <p:nvPr/>
        </p:nvSpPr>
        <p:spPr>
          <a:xfrm>
            <a:off x="1021167" y="2364898"/>
            <a:ext cx="6094520" cy="3416320"/>
          </a:xfrm>
          <a:prstGeom prst="rect">
            <a:avLst/>
          </a:prstGeom>
          <a:noFill/>
        </p:spPr>
        <p:txBody>
          <a:bodyPr wrap="square">
            <a:spAutoFit/>
          </a:bodyPr>
          <a:lstStyle/>
          <a:p>
            <a:r>
              <a:rPr lang="en-GB">
                <a:solidFill>
                  <a:srgbClr val="6F9A78"/>
                </a:solidFill>
              </a:rPr>
              <a:t>Social Prescribing Link Workers, and other trusted professionals in allied roles, connect people to community groups and agencies for practical and emotional support, based on a ‘what matters to you’ conversation. </a:t>
            </a:r>
          </a:p>
          <a:p>
            <a:endParaRPr lang="en-GB">
              <a:solidFill>
                <a:srgbClr val="6F9A78"/>
              </a:solidFill>
            </a:endParaRPr>
          </a:p>
          <a:p>
            <a:r>
              <a:rPr lang="en-GB">
                <a:solidFill>
                  <a:srgbClr val="6F9A78"/>
                </a:solidFill>
              </a:rPr>
              <a:t>There are many different types of nature-based activities and therapies that people may reach through a social prescription. Typical activities include: conservation activities; wilderness focused; horticulture and gardening; care farming; exercise and sport focused; creativity focused; talking therapies in the outdoors; and alternative therapies in the outdoors</a:t>
            </a:r>
          </a:p>
        </p:txBody>
      </p:sp>
      <p:sp>
        <p:nvSpPr>
          <p:cNvPr id="10" name="TextBox 9">
            <a:extLst>
              <a:ext uri="{FF2B5EF4-FFF2-40B4-BE49-F238E27FC236}">
                <a16:creationId xmlns:a16="http://schemas.microsoft.com/office/drawing/2014/main" id="{5EC2D365-15EB-9426-C3B0-48AC4C7C9B6A}"/>
              </a:ext>
            </a:extLst>
          </p:cNvPr>
          <p:cNvSpPr txBox="1"/>
          <p:nvPr/>
        </p:nvSpPr>
        <p:spPr>
          <a:xfrm>
            <a:off x="451307" y="523842"/>
            <a:ext cx="10336204" cy="707886"/>
          </a:xfrm>
          <a:prstGeom prst="rect">
            <a:avLst/>
          </a:prstGeom>
          <a:noFill/>
        </p:spPr>
        <p:txBody>
          <a:bodyPr wrap="square">
            <a:spAutoFit/>
          </a:bodyPr>
          <a:lstStyle/>
          <a:p>
            <a:r>
              <a:rPr lang="en-GB" sz="4000" b="1">
                <a:solidFill>
                  <a:srgbClr val="307242"/>
                </a:solidFill>
              </a:rPr>
              <a:t>What is Green Social Prescribing? </a:t>
            </a:r>
          </a:p>
        </p:txBody>
      </p:sp>
      <p:pic>
        <p:nvPicPr>
          <p:cNvPr id="12" name="Picture 11" descr="A orange butterfly with black lines&#10;&#10;Description automatically generated">
            <a:extLst>
              <a:ext uri="{FF2B5EF4-FFF2-40B4-BE49-F238E27FC236}">
                <a16:creationId xmlns:a16="http://schemas.microsoft.com/office/drawing/2014/main" id="{0D3D36D4-20A5-7292-3D6C-091CC0B711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556" y="1663247"/>
            <a:ext cx="556611" cy="435609"/>
          </a:xfrm>
          <a:prstGeom prst="rect">
            <a:avLst/>
          </a:prstGeom>
        </p:spPr>
      </p:pic>
      <p:pic>
        <p:nvPicPr>
          <p:cNvPr id="13" name="Picture 12" descr="A orange butterfly with black lines&#10;&#10;Description automatically generated">
            <a:extLst>
              <a:ext uri="{FF2B5EF4-FFF2-40B4-BE49-F238E27FC236}">
                <a16:creationId xmlns:a16="http://schemas.microsoft.com/office/drawing/2014/main" id="{32BEFDD0-13FB-4752-D28E-FA758E0BDD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555" y="2403722"/>
            <a:ext cx="556611" cy="435609"/>
          </a:xfrm>
          <a:prstGeom prst="rect">
            <a:avLst/>
          </a:prstGeom>
        </p:spPr>
      </p:pic>
      <p:pic>
        <p:nvPicPr>
          <p:cNvPr id="14" name="Picture 13" descr="A orange butterfly with black lines&#10;&#10;Description automatically generated">
            <a:extLst>
              <a:ext uri="{FF2B5EF4-FFF2-40B4-BE49-F238E27FC236}">
                <a16:creationId xmlns:a16="http://schemas.microsoft.com/office/drawing/2014/main" id="{BCD0C4B5-D28C-A7C8-8446-1EC3733DC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554" y="3763420"/>
            <a:ext cx="556611" cy="435609"/>
          </a:xfrm>
          <a:prstGeom prst="rect">
            <a:avLst/>
          </a:prstGeom>
        </p:spPr>
      </p:pic>
      <p:pic>
        <p:nvPicPr>
          <p:cNvPr id="4" name="Picture 3" descr="A group of people in a bag&#10;&#10;Description automatically generated">
            <a:extLst>
              <a:ext uri="{FF2B5EF4-FFF2-40B4-BE49-F238E27FC236}">
                <a16:creationId xmlns:a16="http://schemas.microsoft.com/office/drawing/2014/main" id="{A2FC9783-4EFB-46B2-E330-F162DC0C68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5869" y="2414143"/>
            <a:ext cx="4754236" cy="3569772"/>
          </a:xfrm>
          <a:prstGeom prst="rect">
            <a:avLst/>
          </a:prstGeom>
        </p:spPr>
      </p:pic>
      <p:sp>
        <p:nvSpPr>
          <p:cNvPr id="2" name="TextBox 1">
            <a:extLst>
              <a:ext uri="{FF2B5EF4-FFF2-40B4-BE49-F238E27FC236}">
                <a16:creationId xmlns:a16="http://schemas.microsoft.com/office/drawing/2014/main" id="{8C8B136F-008B-B85C-D4AC-6990E219D0FD}"/>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878376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A901C-EA10-6F11-9E27-F75F357D8785}"/>
              </a:ext>
            </a:extLst>
          </p:cNvPr>
          <p:cNvSpPr>
            <a:spLocks noGrp="1"/>
          </p:cNvSpPr>
          <p:nvPr>
            <p:ph type="title"/>
          </p:nvPr>
        </p:nvSpPr>
        <p:spPr/>
        <p:txBody>
          <a:bodyPr/>
          <a:lstStyle/>
          <a:p>
            <a:endParaRPr lang="en-GB"/>
          </a:p>
        </p:txBody>
      </p:sp>
      <p:pic>
        <p:nvPicPr>
          <p:cNvPr id="5" name="Content Placeholder 4" descr="A group of people walking in a garden&#10;&#10;Description automatically generated">
            <a:extLst>
              <a:ext uri="{FF2B5EF4-FFF2-40B4-BE49-F238E27FC236}">
                <a16:creationId xmlns:a16="http://schemas.microsoft.com/office/drawing/2014/main" id="{8F070701-637F-E2D0-AEE4-464E159DF19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525" y="-4763"/>
            <a:ext cx="12192000" cy="6858939"/>
          </a:xfrm>
        </p:spPr>
      </p:pic>
    </p:spTree>
    <p:extLst>
      <p:ext uri="{BB962C8B-B14F-4D97-AF65-F5344CB8AC3E}">
        <p14:creationId xmlns:p14="http://schemas.microsoft.com/office/powerpoint/2010/main" val="1217631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2">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pic>
        <p:nvPicPr>
          <p:cNvPr id="14" name="Picture 13" descr="An orange owl with black lines&#10;&#10;Description automatically generated">
            <a:extLst>
              <a:ext uri="{FF2B5EF4-FFF2-40B4-BE49-F238E27FC236}">
                <a16:creationId xmlns:a16="http://schemas.microsoft.com/office/drawing/2014/main" id="{64805D7B-3A94-859F-5B9C-81B15B75C9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4600" y="5754850"/>
            <a:ext cx="928687" cy="763090"/>
          </a:xfrm>
          <a:prstGeom prst="rect">
            <a:avLst/>
          </a:prstGeom>
        </p:spPr>
      </p:pic>
      <p:cxnSp>
        <p:nvCxnSpPr>
          <p:cNvPr id="9" name="Straight Connector 8">
            <a:extLst>
              <a:ext uri="{FF2B5EF4-FFF2-40B4-BE49-F238E27FC236}">
                <a16:creationId xmlns:a16="http://schemas.microsoft.com/office/drawing/2014/main" id="{2FCC56B9-F654-4F38-D162-1B460A428496}"/>
              </a:ext>
            </a:extLst>
          </p:cNvPr>
          <p:cNvCxnSpPr>
            <a:cxnSpLocks/>
          </p:cNvCxnSpPr>
          <p:nvPr/>
        </p:nvCxnSpPr>
        <p:spPr>
          <a:xfrm>
            <a:off x="44918" y="6354619"/>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494876A1-2E6B-E018-A106-7F89B261C7D9}"/>
              </a:ext>
            </a:extLst>
          </p:cNvPr>
          <p:cNvSpPr txBox="1"/>
          <p:nvPr/>
        </p:nvSpPr>
        <p:spPr>
          <a:xfrm>
            <a:off x="2516775" y="390619"/>
            <a:ext cx="8154183" cy="1938992"/>
          </a:xfrm>
          <a:prstGeom prst="rect">
            <a:avLst/>
          </a:prstGeom>
          <a:noFill/>
        </p:spPr>
        <p:txBody>
          <a:bodyPr wrap="square">
            <a:spAutoFit/>
          </a:bodyPr>
          <a:lstStyle/>
          <a:p>
            <a:r>
              <a:rPr lang="en-GB" sz="4000" b="1">
                <a:solidFill>
                  <a:srgbClr val="307242"/>
                </a:solidFill>
              </a:rPr>
              <a:t>The Preventing and Tackling Mental Ill Health through Green Social Prescribing Project</a:t>
            </a:r>
          </a:p>
        </p:txBody>
      </p:sp>
      <p:sp>
        <p:nvSpPr>
          <p:cNvPr id="3" name="TextBox 2">
            <a:extLst>
              <a:ext uri="{FF2B5EF4-FFF2-40B4-BE49-F238E27FC236}">
                <a16:creationId xmlns:a16="http://schemas.microsoft.com/office/drawing/2014/main" id="{3F80F827-8654-53A7-B1EC-A20E368CD4D0}"/>
              </a:ext>
            </a:extLst>
          </p:cNvPr>
          <p:cNvSpPr txBox="1"/>
          <p:nvPr/>
        </p:nvSpPr>
        <p:spPr>
          <a:xfrm>
            <a:off x="2516775" y="2626358"/>
            <a:ext cx="9184739" cy="1477328"/>
          </a:xfrm>
          <a:prstGeom prst="rect">
            <a:avLst/>
          </a:prstGeom>
          <a:noFill/>
        </p:spPr>
        <p:txBody>
          <a:bodyPr wrap="square">
            <a:spAutoFit/>
          </a:bodyPr>
          <a:lstStyle/>
          <a:p>
            <a:r>
              <a:rPr lang="en-GB">
                <a:solidFill>
                  <a:srgbClr val="6F9A78"/>
                </a:solidFill>
              </a:rPr>
              <a:t>The</a:t>
            </a:r>
            <a:r>
              <a:rPr lang="en-GB">
                <a:solidFill>
                  <a:srgbClr val="307242"/>
                </a:solidFill>
              </a:rPr>
              <a:t> </a:t>
            </a:r>
            <a:r>
              <a:rPr lang="en-GB">
                <a:solidFill>
                  <a:srgbClr val="FF7034"/>
                </a:solidFill>
              </a:rPr>
              <a:t>Preventing and Tackling Mental Ill Health through Green Social Prescribing Project</a:t>
            </a:r>
            <a:r>
              <a:rPr lang="en-GB">
                <a:solidFill>
                  <a:srgbClr val="307242"/>
                </a:solidFill>
              </a:rPr>
              <a:t> </a:t>
            </a:r>
            <a:r>
              <a:rPr lang="en-GB">
                <a:solidFill>
                  <a:srgbClr val="6F9A78"/>
                </a:solidFill>
              </a:rPr>
              <a:t>(GSP Project), was a two year £5.77 million cross-governmental initiative focused on how to improve the use of nature-based settings and activities to promote wellbeing and improve mental health (£4.27M from HM Treasury’s Shared Outcomes Fund and £1.50M from various central government departments and external agencies). </a:t>
            </a:r>
          </a:p>
        </p:txBody>
      </p:sp>
      <p:sp>
        <p:nvSpPr>
          <p:cNvPr id="5" name="TextBox 4">
            <a:extLst>
              <a:ext uri="{FF2B5EF4-FFF2-40B4-BE49-F238E27FC236}">
                <a16:creationId xmlns:a16="http://schemas.microsoft.com/office/drawing/2014/main" id="{F798E969-E1B7-F14B-5A8A-77961D0285FF}"/>
              </a:ext>
            </a:extLst>
          </p:cNvPr>
          <p:cNvSpPr txBox="1"/>
          <p:nvPr/>
        </p:nvSpPr>
        <p:spPr>
          <a:xfrm>
            <a:off x="2516775" y="4254636"/>
            <a:ext cx="8415240" cy="1200329"/>
          </a:xfrm>
          <a:prstGeom prst="rect">
            <a:avLst/>
          </a:prstGeom>
          <a:noFill/>
        </p:spPr>
        <p:txBody>
          <a:bodyPr wrap="square">
            <a:spAutoFit/>
          </a:bodyPr>
          <a:lstStyle/>
          <a:p>
            <a:r>
              <a:rPr lang="en-GB">
                <a:solidFill>
                  <a:srgbClr val="6F9A78"/>
                </a:solidFill>
              </a:rPr>
              <a:t>Partners included: Department of Health and Social Care, Department for Environment, Food and Rural Affairs, Natural England, NHS England, NHS Improvement, Public Health England, Sport England, Department for Levelling Up, Housing &amp; Communities and the National Academy for Social Prescribing.</a:t>
            </a:r>
          </a:p>
        </p:txBody>
      </p:sp>
      <p:pic>
        <p:nvPicPr>
          <p:cNvPr id="11" name="Picture 10" descr="A cartoon of a plant&#10;&#10;Description automatically generated with medium confidence">
            <a:extLst>
              <a:ext uri="{FF2B5EF4-FFF2-40B4-BE49-F238E27FC236}">
                <a16:creationId xmlns:a16="http://schemas.microsoft.com/office/drawing/2014/main" id="{2CC2C691-487F-296B-2CEE-BAE7E8E308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5620" y="1306372"/>
            <a:ext cx="2139883" cy="4830023"/>
          </a:xfrm>
          <a:prstGeom prst="rect">
            <a:avLst/>
          </a:prstGeom>
        </p:spPr>
      </p:pic>
      <p:sp>
        <p:nvSpPr>
          <p:cNvPr id="2" name="TextBox 1">
            <a:extLst>
              <a:ext uri="{FF2B5EF4-FFF2-40B4-BE49-F238E27FC236}">
                <a16:creationId xmlns:a16="http://schemas.microsoft.com/office/drawing/2014/main" id="{C57EF3A7-67EB-8012-7162-7CEC5639FBFC}"/>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3469825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een map with white text&#10;&#10;Description automatically generated">
            <a:extLst>
              <a:ext uri="{FF2B5EF4-FFF2-40B4-BE49-F238E27FC236}">
                <a16:creationId xmlns:a16="http://schemas.microsoft.com/office/drawing/2014/main" id="{7F195F84-4955-4270-5BDB-6513EFB84EBF}"/>
              </a:ext>
            </a:extLst>
          </p:cNvPr>
          <p:cNvPicPr>
            <a:picLocks noChangeAspect="1"/>
          </p:cNvPicPr>
          <p:nvPr/>
        </p:nvPicPr>
        <p:blipFill>
          <a:blip r:embed="rId2">
            <a:extLst>
              <a:ext uri="{28A0092B-C50C-407E-A947-70E740481C1C}">
                <a14:useLocalDpi xmlns:a14="http://schemas.microsoft.com/office/drawing/2010/main" val="0"/>
              </a:ext>
            </a:extLst>
          </a:blip>
          <a:srcRect l="26366"/>
          <a:stretch/>
        </p:blipFill>
        <p:spPr>
          <a:xfrm>
            <a:off x="5349858" y="1641671"/>
            <a:ext cx="6720907" cy="4553387"/>
          </a:xfrm>
          <a:prstGeom prst="rect">
            <a:avLst/>
          </a:prstGeom>
        </p:spPr>
      </p:pic>
      <p:pic>
        <p:nvPicPr>
          <p:cNvPr id="6" name="Picture 5" descr="A cartoon of a person riding a bicycle with a dog in a basket&#10;&#10;Description automatically generated">
            <a:extLst>
              <a:ext uri="{FF2B5EF4-FFF2-40B4-BE49-F238E27FC236}">
                <a16:creationId xmlns:a16="http://schemas.microsoft.com/office/drawing/2014/main" id="{47775842-D3B6-4CA4-4DB3-99BB931FC4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8880" y="4876800"/>
            <a:ext cx="1981886" cy="1389041"/>
          </a:xfrm>
          <a:prstGeom prst="rect">
            <a:avLst/>
          </a:prstGeom>
        </p:spPr>
      </p:pic>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4">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cxnSp>
        <p:nvCxnSpPr>
          <p:cNvPr id="9" name="Straight Connector 8">
            <a:extLst>
              <a:ext uri="{FF2B5EF4-FFF2-40B4-BE49-F238E27FC236}">
                <a16:creationId xmlns:a16="http://schemas.microsoft.com/office/drawing/2014/main" id="{2FCC56B9-F654-4F38-D162-1B460A428496}"/>
              </a:ext>
            </a:extLst>
          </p:cNvPr>
          <p:cNvCxnSpPr>
            <a:cxnSpLocks/>
          </p:cNvCxnSpPr>
          <p:nvPr/>
        </p:nvCxnSpPr>
        <p:spPr>
          <a:xfrm>
            <a:off x="44918" y="6265841"/>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494876A1-2E6B-E018-A106-7F89B261C7D9}"/>
              </a:ext>
            </a:extLst>
          </p:cNvPr>
          <p:cNvSpPr txBox="1"/>
          <p:nvPr/>
        </p:nvSpPr>
        <p:spPr>
          <a:xfrm>
            <a:off x="470517" y="527779"/>
            <a:ext cx="10979448" cy="1323439"/>
          </a:xfrm>
          <a:prstGeom prst="rect">
            <a:avLst/>
          </a:prstGeom>
          <a:noFill/>
        </p:spPr>
        <p:txBody>
          <a:bodyPr wrap="square">
            <a:spAutoFit/>
          </a:bodyPr>
          <a:lstStyle/>
          <a:p>
            <a:r>
              <a:rPr lang="en-GB" sz="4000" b="1">
                <a:solidFill>
                  <a:srgbClr val="307242"/>
                </a:solidFill>
              </a:rPr>
              <a:t>The Preventing and Tackling Mental Ill Health through Green Social Prescribing Project</a:t>
            </a:r>
          </a:p>
        </p:txBody>
      </p:sp>
      <p:sp>
        <p:nvSpPr>
          <p:cNvPr id="4" name="TextBox 3">
            <a:extLst>
              <a:ext uri="{FF2B5EF4-FFF2-40B4-BE49-F238E27FC236}">
                <a16:creationId xmlns:a16="http://schemas.microsoft.com/office/drawing/2014/main" id="{8F8B1959-CC2E-24A1-920B-8CBA451F711B}"/>
              </a:ext>
            </a:extLst>
          </p:cNvPr>
          <p:cNvSpPr txBox="1"/>
          <p:nvPr/>
        </p:nvSpPr>
        <p:spPr>
          <a:xfrm>
            <a:off x="470516" y="2215354"/>
            <a:ext cx="5414235" cy="3046988"/>
          </a:xfrm>
          <a:prstGeom prst="rect">
            <a:avLst/>
          </a:prstGeom>
          <a:noFill/>
        </p:spPr>
        <p:txBody>
          <a:bodyPr wrap="square">
            <a:spAutoFit/>
          </a:bodyPr>
          <a:lstStyle/>
          <a:p>
            <a:r>
              <a:rPr lang="en-GB" sz="2400" b="1">
                <a:solidFill>
                  <a:srgbClr val="6F9A78"/>
                </a:solidFill>
              </a:rPr>
              <a:t>The aims of the GSP project were to: </a:t>
            </a:r>
          </a:p>
          <a:p>
            <a:pPr marL="285750" indent="-285750">
              <a:buBlip>
                <a:blip r:embed="rId5"/>
              </a:buBlip>
            </a:pPr>
            <a:r>
              <a:rPr lang="en-GB" sz="2400">
                <a:solidFill>
                  <a:srgbClr val="6F9A78"/>
                </a:solidFill>
              </a:rPr>
              <a:t>Improve mental health outcomes. </a:t>
            </a:r>
          </a:p>
          <a:p>
            <a:pPr marL="285750" indent="-285750">
              <a:buBlip>
                <a:blip r:embed="rId5"/>
              </a:buBlip>
            </a:pPr>
            <a:r>
              <a:rPr lang="en-GB" sz="2400">
                <a:solidFill>
                  <a:srgbClr val="6F9A78"/>
                </a:solidFill>
              </a:rPr>
              <a:t>Reduce health inequalities. </a:t>
            </a:r>
          </a:p>
          <a:p>
            <a:pPr marL="285750" indent="-285750">
              <a:buBlip>
                <a:blip r:embed="rId5"/>
              </a:buBlip>
            </a:pPr>
            <a:r>
              <a:rPr lang="en-GB" sz="2400">
                <a:solidFill>
                  <a:srgbClr val="6F9A78"/>
                </a:solidFill>
              </a:rPr>
              <a:t>Reduce demand on the health and social care system. Develop best practice in making green social activities more resilient and accessible</a:t>
            </a:r>
          </a:p>
        </p:txBody>
      </p:sp>
      <p:sp>
        <p:nvSpPr>
          <p:cNvPr id="2" name="TextBox 1">
            <a:extLst>
              <a:ext uri="{FF2B5EF4-FFF2-40B4-BE49-F238E27FC236}">
                <a16:creationId xmlns:a16="http://schemas.microsoft.com/office/drawing/2014/main" id="{C86D2EC6-EA8A-8C06-166C-F7CC4314383E}"/>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4188207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61C5C-6E36-2FCE-E71A-91E951A50FD5}"/>
              </a:ext>
            </a:extLst>
          </p:cNvPr>
          <p:cNvSpPr>
            <a:spLocks noGrp="1"/>
          </p:cNvSpPr>
          <p:nvPr>
            <p:ph type="title"/>
          </p:nvPr>
        </p:nvSpPr>
        <p:spPr/>
        <p:txBody>
          <a:bodyPr/>
          <a:lstStyle/>
          <a:p>
            <a:endParaRPr lang="en-GB"/>
          </a:p>
        </p:txBody>
      </p:sp>
      <p:pic>
        <p:nvPicPr>
          <p:cNvPr id="7" name="Content Placeholder 6" descr="A diagram of a health project&#10;&#10;Description automatically generated with medium confidence">
            <a:extLst>
              <a:ext uri="{FF2B5EF4-FFF2-40B4-BE49-F238E27FC236}">
                <a16:creationId xmlns:a16="http://schemas.microsoft.com/office/drawing/2014/main" id="{BEC2041C-B071-43AF-375F-8977D6FF11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974" y="0"/>
            <a:ext cx="11987159" cy="6743700"/>
          </a:xfrm>
        </p:spPr>
      </p:pic>
    </p:spTree>
    <p:extLst>
      <p:ext uri="{BB962C8B-B14F-4D97-AF65-F5344CB8AC3E}">
        <p14:creationId xmlns:p14="http://schemas.microsoft.com/office/powerpoint/2010/main" val="2438049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2">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cxnSp>
        <p:nvCxnSpPr>
          <p:cNvPr id="9" name="Straight Connector 8">
            <a:extLst>
              <a:ext uri="{FF2B5EF4-FFF2-40B4-BE49-F238E27FC236}">
                <a16:creationId xmlns:a16="http://schemas.microsoft.com/office/drawing/2014/main" id="{2FCC56B9-F654-4F38-D162-1B460A428496}"/>
              </a:ext>
            </a:extLst>
          </p:cNvPr>
          <p:cNvCxnSpPr>
            <a:cxnSpLocks/>
          </p:cNvCxnSpPr>
          <p:nvPr/>
        </p:nvCxnSpPr>
        <p:spPr>
          <a:xfrm>
            <a:off x="44918" y="6354619"/>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F7B21AFD-0759-4CE6-0C26-7AACEEDED436}"/>
              </a:ext>
            </a:extLst>
          </p:cNvPr>
          <p:cNvSpPr txBox="1"/>
          <p:nvPr/>
        </p:nvSpPr>
        <p:spPr>
          <a:xfrm>
            <a:off x="312938" y="515443"/>
            <a:ext cx="11245788" cy="707886"/>
          </a:xfrm>
          <a:prstGeom prst="rect">
            <a:avLst/>
          </a:prstGeom>
          <a:noFill/>
        </p:spPr>
        <p:txBody>
          <a:bodyPr wrap="square">
            <a:spAutoFit/>
          </a:bodyPr>
          <a:lstStyle/>
          <a:p>
            <a:r>
              <a:rPr lang="en-GB" sz="4000" b="1">
                <a:solidFill>
                  <a:srgbClr val="307242"/>
                </a:solidFill>
              </a:rPr>
              <a:t>Reach of the Green Social Prescribing Project </a:t>
            </a:r>
          </a:p>
        </p:txBody>
      </p:sp>
      <p:sp>
        <p:nvSpPr>
          <p:cNvPr id="5" name="TextBox 4">
            <a:extLst>
              <a:ext uri="{FF2B5EF4-FFF2-40B4-BE49-F238E27FC236}">
                <a16:creationId xmlns:a16="http://schemas.microsoft.com/office/drawing/2014/main" id="{C3456507-6BD7-5C00-E934-DD6E4D75BAAB}"/>
              </a:ext>
            </a:extLst>
          </p:cNvPr>
          <p:cNvSpPr txBox="1"/>
          <p:nvPr/>
        </p:nvSpPr>
        <p:spPr>
          <a:xfrm>
            <a:off x="312938" y="1393628"/>
            <a:ext cx="10935070" cy="1200329"/>
          </a:xfrm>
          <a:prstGeom prst="rect">
            <a:avLst/>
          </a:prstGeom>
          <a:noFill/>
        </p:spPr>
        <p:txBody>
          <a:bodyPr wrap="square">
            <a:spAutoFit/>
          </a:bodyPr>
          <a:lstStyle/>
          <a:p>
            <a:r>
              <a:rPr lang="en-GB" sz="2400">
                <a:solidFill>
                  <a:srgbClr val="6F9A78"/>
                </a:solidFill>
              </a:rPr>
              <a:t>Through the Green Social Prescribing Project </a:t>
            </a:r>
            <a:r>
              <a:rPr lang="en-GB" sz="2400" b="1">
                <a:solidFill>
                  <a:srgbClr val="FF7034"/>
                </a:solidFill>
              </a:rPr>
              <a:t>8,339 people with mental health needs were supported</a:t>
            </a:r>
            <a:r>
              <a:rPr lang="en-GB" sz="2400" b="1">
                <a:solidFill>
                  <a:srgbClr val="6F9A78"/>
                </a:solidFill>
              </a:rPr>
              <a:t> </a:t>
            </a:r>
            <a:r>
              <a:rPr lang="en-GB" sz="2400">
                <a:solidFill>
                  <a:srgbClr val="6F9A78"/>
                </a:solidFill>
              </a:rPr>
              <a:t>to access nature-based activities accross the seven Test and Learn sites</a:t>
            </a:r>
          </a:p>
        </p:txBody>
      </p:sp>
      <p:sp>
        <p:nvSpPr>
          <p:cNvPr id="10" name="TextBox 9">
            <a:extLst>
              <a:ext uri="{FF2B5EF4-FFF2-40B4-BE49-F238E27FC236}">
                <a16:creationId xmlns:a16="http://schemas.microsoft.com/office/drawing/2014/main" id="{F51D0FCE-6ACD-D411-B0DE-90E41492DDE0}"/>
              </a:ext>
            </a:extLst>
          </p:cNvPr>
          <p:cNvSpPr txBox="1"/>
          <p:nvPr/>
        </p:nvSpPr>
        <p:spPr>
          <a:xfrm>
            <a:off x="312938" y="2706213"/>
            <a:ext cx="6640123" cy="2677656"/>
          </a:xfrm>
          <a:prstGeom prst="rect">
            <a:avLst/>
          </a:prstGeom>
          <a:noFill/>
        </p:spPr>
        <p:txBody>
          <a:bodyPr wrap="square">
            <a:spAutoFit/>
          </a:bodyPr>
          <a:lstStyle/>
          <a:p>
            <a:r>
              <a:rPr lang="en-GB" sz="2400">
                <a:solidFill>
                  <a:srgbClr val="6F9A78"/>
                </a:solidFill>
              </a:rPr>
              <a:t>The GSP Project was able to reach a broader range of people compared to many other social prescribing initiatives, including: </a:t>
            </a:r>
          </a:p>
          <a:p>
            <a:pPr marL="285750" indent="-285750">
              <a:buBlip>
                <a:blip r:embed="rId3"/>
              </a:buBlip>
            </a:pPr>
            <a:r>
              <a:rPr lang="en-GB" sz="2400">
                <a:solidFill>
                  <a:srgbClr val="6F9A78"/>
                </a:solidFill>
              </a:rPr>
              <a:t>children and young people aged under 18 </a:t>
            </a:r>
          </a:p>
          <a:p>
            <a:pPr marL="285750" indent="-285750">
              <a:buBlip>
                <a:blip r:embed="rId3"/>
              </a:buBlip>
            </a:pPr>
            <a:r>
              <a:rPr lang="en-GB" sz="2400">
                <a:solidFill>
                  <a:srgbClr val="6F9A78"/>
                </a:solidFill>
              </a:rPr>
              <a:t>ethnic minority populations (21%)</a:t>
            </a:r>
          </a:p>
          <a:p>
            <a:pPr marL="285750" indent="-285750">
              <a:buBlip>
                <a:blip r:embed="rId3"/>
              </a:buBlip>
            </a:pPr>
            <a:r>
              <a:rPr lang="en-GB" sz="2400">
                <a:solidFill>
                  <a:srgbClr val="6F9A78"/>
                </a:solidFill>
              </a:rPr>
              <a:t>people from socio-economically deprived areas (57% in IMD deciles 1-3). </a:t>
            </a:r>
          </a:p>
        </p:txBody>
      </p:sp>
      <p:pic>
        <p:nvPicPr>
          <p:cNvPr id="3" name="Picture 2" descr="A group of people sitting around a campfire&#10;&#10;Description automatically generated">
            <a:extLst>
              <a:ext uri="{FF2B5EF4-FFF2-40B4-BE49-F238E27FC236}">
                <a16:creationId xmlns:a16="http://schemas.microsoft.com/office/drawing/2014/main" id="{F2C74D4F-C217-E3B1-887D-398DD937AB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2538572"/>
            <a:ext cx="5984431" cy="3816046"/>
          </a:xfrm>
          <a:prstGeom prst="rect">
            <a:avLst/>
          </a:prstGeom>
        </p:spPr>
      </p:pic>
      <p:sp>
        <p:nvSpPr>
          <p:cNvPr id="2" name="TextBox 1">
            <a:extLst>
              <a:ext uri="{FF2B5EF4-FFF2-40B4-BE49-F238E27FC236}">
                <a16:creationId xmlns:a16="http://schemas.microsoft.com/office/drawing/2014/main" id="{F536BAD4-5724-3C96-8CE7-402AEC892578}"/>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13935145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with a backpack and walking sticks&#10;&#10;Description automatically generated">
            <a:extLst>
              <a:ext uri="{FF2B5EF4-FFF2-40B4-BE49-F238E27FC236}">
                <a16:creationId xmlns:a16="http://schemas.microsoft.com/office/drawing/2014/main" id="{DEA066F7-F423-89A7-4C08-80EFFC91F0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12022" y="3838955"/>
            <a:ext cx="2979978" cy="2535297"/>
          </a:xfrm>
          <a:prstGeom prst="rect">
            <a:avLst/>
          </a:prstGeom>
        </p:spPr>
      </p:pic>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3">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cxnSp>
        <p:nvCxnSpPr>
          <p:cNvPr id="9" name="Straight Connector 8">
            <a:extLst>
              <a:ext uri="{FF2B5EF4-FFF2-40B4-BE49-F238E27FC236}">
                <a16:creationId xmlns:a16="http://schemas.microsoft.com/office/drawing/2014/main" id="{2FCC56B9-F654-4F38-D162-1B460A428496}"/>
              </a:ext>
            </a:extLst>
          </p:cNvPr>
          <p:cNvCxnSpPr>
            <a:cxnSpLocks/>
          </p:cNvCxnSpPr>
          <p:nvPr/>
        </p:nvCxnSpPr>
        <p:spPr>
          <a:xfrm>
            <a:off x="44918" y="6354619"/>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F7B21AFD-0759-4CE6-0C26-7AACEEDED436}"/>
              </a:ext>
            </a:extLst>
          </p:cNvPr>
          <p:cNvSpPr txBox="1"/>
          <p:nvPr/>
        </p:nvSpPr>
        <p:spPr>
          <a:xfrm>
            <a:off x="446102" y="332444"/>
            <a:ext cx="11467585" cy="707886"/>
          </a:xfrm>
          <a:prstGeom prst="rect">
            <a:avLst/>
          </a:prstGeom>
          <a:noFill/>
        </p:spPr>
        <p:txBody>
          <a:bodyPr wrap="square">
            <a:spAutoFit/>
          </a:bodyPr>
          <a:lstStyle/>
          <a:p>
            <a:r>
              <a:rPr lang="en-GB" sz="4000" b="1">
                <a:solidFill>
                  <a:srgbClr val="307242"/>
                </a:solidFill>
              </a:rPr>
              <a:t>Outcomes for people with mental health needs</a:t>
            </a:r>
          </a:p>
        </p:txBody>
      </p:sp>
      <p:pic>
        <p:nvPicPr>
          <p:cNvPr id="6" name="Picture 5" descr="A yellow bird with orange beak&#10;&#10;Description automatically generated">
            <a:extLst>
              <a:ext uri="{FF2B5EF4-FFF2-40B4-BE49-F238E27FC236}">
                <a16:creationId xmlns:a16="http://schemas.microsoft.com/office/drawing/2014/main" id="{A6E379EE-BF98-42E9-8EFF-9206B9AA50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970327">
            <a:off x="11353372" y="1281915"/>
            <a:ext cx="468543" cy="463095"/>
          </a:xfrm>
          <a:prstGeom prst="rect">
            <a:avLst/>
          </a:prstGeom>
        </p:spPr>
      </p:pic>
      <p:sp>
        <p:nvSpPr>
          <p:cNvPr id="5" name="TextBox 4">
            <a:extLst>
              <a:ext uri="{FF2B5EF4-FFF2-40B4-BE49-F238E27FC236}">
                <a16:creationId xmlns:a16="http://schemas.microsoft.com/office/drawing/2014/main" id="{92E33D36-4543-80A1-C8B7-6B159DAFE13B}"/>
              </a:ext>
            </a:extLst>
          </p:cNvPr>
          <p:cNvSpPr txBox="1"/>
          <p:nvPr/>
        </p:nvSpPr>
        <p:spPr>
          <a:xfrm>
            <a:off x="446102" y="1186895"/>
            <a:ext cx="9696320" cy="1015663"/>
          </a:xfrm>
          <a:prstGeom prst="rect">
            <a:avLst/>
          </a:prstGeom>
          <a:noFill/>
        </p:spPr>
        <p:txBody>
          <a:bodyPr wrap="square">
            <a:spAutoFit/>
          </a:bodyPr>
          <a:lstStyle/>
          <a:p>
            <a:r>
              <a:rPr lang="en-GB" sz="2000">
                <a:solidFill>
                  <a:srgbClr val="6F9A78"/>
                </a:solidFill>
              </a:rPr>
              <a:t>Across the seven pilots there was a </a:t>
            </a:r>
            <a:r>
              <a:rPr lang="en-GB" sz="2000" b="1">
                <a:solidFill>
                  <a:srgbClr val="FF7034"/>
                </a:solidFill>
              </a:rPr>
              <a:t>statistically significant improvement in wellbeing </a:t>
            </a:r>
            <a:r>
              <a:rPr lang="en-GB" sz="2000">
                <a:solidFill>
                  <a:srgbClr val="6F9A78"/>
                </a:solidFill>
              </a:rPr>
              <a:t>for each of the ONS4 wellbeing domains after accessing nature-based activities through the GSP Project</a:t>
            </a:r>
          </a:p>
        </p:txBody>
      </p:sp>
      <p:sp>
        <p:nvSpPr>
          <p:cNvPr id="10" name="TextBox 9">
            <a:extLst>
              <a:ext uri="{FF2B5EF4-FFF2-40B4-BE49-F238E27FC236}">
                <a16:creationId xmlns:a16="http://schemas.microsoft.com/office/drawing/2014/main" id="{A3B83CE5-B4FE-F554-4ABF-FEDB37DAD5B4}"/>
              </a:ext>
            </a:extLst>
          </p:cNvPr>
          <p:cNvSpPr txBox="1"/>
          <p:nvPr/>
        </p:nvSpPr>
        <p:spPr>
          <a:xfrm>
            <a:off x="446102" y="3686555"/>
            <a:ext cx="10084738" cy="2431435"/>
          </a:xfrm>
          <a:prstGeom prst="rect">
            <a:avLst/>
          </a:prstGeom>
          <a:noFill/>
        </p:spPr>
        <p:txBody>
          <a:bodyPr wrap="square">
            <a:spAutoFit/>
          </a:bodyPr>
          <a:lstStyle/>
          <a:p>
            <a:r>
              <a:rPr lang="en-GB" sz="2000">
                <a:solidFill>
                  <a:srgbClr val="6F9A78"/>
                </a:solidFill>
              </a:rPr>
              <a:t>Prior to accessing nature-based activities participants’ </a:t>
            </a:r>
            <a:r>
              <a:rPr lang="en-GB" sz="2000" b="1">
                <a:solidFill>
                  <a:srgbClr val="FF7034"/>
                </a:solidFill>
              </a:rPr>
              <a:t>happiness, anxiety, life satisfaction and feeling that their life was worthwhile</a:t>
            </a:r>
            <a:r>
              <a:rPr lang="en-GB" sz="2000">
                <a:solidFill>
                  <a:srgbClr val="6F9A78"/>
                </a:solidFill>
              </a:rPr>
              <a:t> was much worse than the national average</a:t>
            </a:r>
          </a:p>
          <a:p>
            <a:endParaRPr lang="en-GB" sz="1000">
              <a:solidFill>
                <a:srgbClr val="6F9A78"/>
              </a:solidFill>
            </a:endParaRPr>
          </a:p>
          <a:p>
            <a:r>
              <a:rPr lang="en-GB" sz="2000">
                <a:solidFill>
                  <a:srgbClr val="6F9A78"/>
                </a:solidFill>
              </a:rPr>
              <a:t>After accessing nature-based activities this had improved so that their happiness and anxiety was in line with the national average, and </a:t>
            </a:r>
            <a:r>
              <a:rPr lang="en-GB" sz="2000" b="1">
                <a:solidFill>
                  <a:srgbClr val="FF7034"/>
                </a:solidFill>
              </a:rPr>
              <a:t>the gap to the national average for levels of life satisfaction and feeling that their life was worthwhile had narrowed significantly</a:t>
            </a:r>
            <a:endParaRPr lang="en-GB" sz="2000" b="1">
              <a:solidFill>
                <a:srgbClr val="6F9A78"/>
              </a:solidFill>
            </a:endParaRPr>
          </a:p>
        </p:txBody>
      </p:sp>
      <p:sp>
        <p:nvSpPr>
          <p:cNvPr id="3" name="TextBox 2">
            <a:extLst>
              <a:ext uri="{FF2B5EF4-FFF2-40B4-BE49-F238E27FC236}">
                <a16:creationId xmlns:a16="http://schemas.microsoft.com/office/drawing/2014/main" id="{83F559C5-077A-6A04-5810-69C60FE0B70B}"/>
              </a:ext>
            </a:extLst>
          </p:cNvPr>
          <p:cNvSpPr txBox="1"/>
          <p:nvPr/>
        </p:nvSpPr>
        <p:spPr>
          <a:xfrm>
            <a:off x="446102" y="2016430"/>
            <a:ext cx="9433189" cy="1600438"/>
          </a:xfrm>
          <a:prstGeom prst="rect">
            <a:avLst/>
          </a:prstGeom>
          <a:noFill/>
        </p:spPr>
        <p:txBody>
          <a:bodyPr wrap="square">
            <a:spAutoFit/>
          </a:bodyPr>
          <a:lstStyle/>
          <a:p>
            <a:r>
              <a:rPr lang="en-GB">
                <a:solidFill>
                  <a:srgbClr val="6F9A78"/>
                </a:solidFill>
              </a:rPr>
              <a:t> </a:t>
            </a:r>
          </a:p>
          <a:p>
            <a:pPr marL="285750" indent="-285750">
              <a:buBlip>
                <a:blip r:embed="rId5"/>
              </a:buBlip>
            </a:pPr>
            <a:r>
              <a:rPr lang="en-GB" sz="2000">
                <a:solidFill>
                  <a:srgbClr val="6F9A78"/>
                </a:solidFill>
              </a:rPr>
              <a:t>Happiness increased from an average of 5.3 to 7.5</a:t>
            </a:r>
          </a:p>
          <a:p>
            <a:pPr marL="285750" indent="-285750">
              <a:buBlip>
                <a:blip r:embed="rId5"/>
              </a:buBlip>
            </a:pPr>
            <a:r>
              <a:rPr lang="en-GB" sz="2000">
                <a:solidFill>
                  <a:srgbClr val="6F9A78"/>
                </a:solidFill>
              </a:rPr>
              <a:t>Life satisfaction increased from an average of 4.7 to 6.8</a:t>
            </a:r>
          </a:p>
          <a:p>
            <a:pPr marL="285750" indent="-285750">
              <a:buBlip>
                <a:blip r:embed="rId5"/>
              </a:buBlip>
            </a:pPr>
            <a:r>
              <a:rPr lang="en-GB" sz="2000">
                <a:solidFill>
                  <a:srgbClr val="6F9A78"/>
                </a:solidFill>
              </a:rPr>
              <a:t>Feeling that life is worthwhile increased from an average of 5.1 to 6.8</a:t>
            </a:r>
          </a:p>
          <a:p>
            <a:pPr marL="285750" indent="-285750">
              <a:buBlip>
                <a:blip r:embed="rId5"/>
              </a:buBlip>
            </a:pPr>
            <a:r>
              <a:rPr lang="en-GB" sz="2000">
                <a:solidFill>
                  <a:srgbClr val="6F9A78"/>
                </a:solidFill>
              </a:rPr>
              <a:t>Levels of anxiety reduced from an average of 4.8 to 3.4</a:t>
            </a:r>
          </a:p>
        </p:txBody>
      </p:sp>
      <p:pic>
        <p:nvPicPr>
          <p:cNvPr id="13" name="Picture 12" descr="A yellow bird with orange wings&#10;&#10;Description automatically generated">
            <a:extLst>
              <a:ext uri="{FF2B5EF4-FFF2-40B4-BE49-F238E27FC236}">
                <a16:creationId xmlns:a16="http://schemas.microsoft.com/office/drawing/2014/main" id="{95F4FE38-7D96-896E-262B-A7F3281735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75967" y="1648560"/>
            <a:ext cx="652088" cy="520082"/>
          </a:xfrm>
          <a:prstGeom prst="rect">
            <a:avLst/>
          </a:prstGeom>
        </p:spPr>
      </p:pic>
      <p:sp>
        <p:nvSpPr>
          <p:cNvPr id="2" name="TextBox 1">
            <a:extLst>
              <a:ext uri="{FF2B5EF4-FFF2-40B4-BE49-F238E27FC236}">
                <a16:creationId xmlns:a16="http://schemas.microsoft.com/office/drawing/2014/main" id="{FD2F7240-05A2-5234-8002-746EF7CF0EAA}"/>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1841541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2">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cxnSp>
        <p:nvCxnSpPr>
          <p:cNvPr id="9" name="Straight Connector 8">
            <a:extLst>
              <a:ext uri="{FF2B5EF4-FFF2-40B4-BE49-F238E27FC236}">
                <a16:creationId xmlns:a16="http://schemas.microsoft.com/office/drawing/2014/main" id="{2FCC56B9-F654-4F38-D162-1B460A428496}"/>
              </a:ext>
            </a:extLst>
          </p:cNvPr>
          <p:cNvCxnSpPr>
            <a:cxnSpLocks/>
          </p:cNvCxnSpPr>
          <p:nvPr/>
        </p:nvCxnSpPr>
        <p:spPr>
          <a:xfrm>
            <a:off x="44918" y="6354619"/>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F7B21AFD-0759-4CE6-0C26-7AACEEDED436}"/>
              </a:ext>
            </a:extLst>
          </p:cNvPr>
          <p:cNvSpPr txBox="1"/>
          <p:nvPr/>
        </p:nvSpPr>
        <p:spPr>
          <a:xfrm>
            <a:off x="249842" y="384392"/>
            <a:ext cx="4172505" cy="2554545"/>
          </a:xfrm>
          <a:prstGeom prst="rect">
            <a:avLst/>
          </a:prstGeom>
          <a:noFill/>
        </p:spPr>
        <p:txBody>
          <a:bodyPr wrap="square">
            <a:spAutoFit/>
          </a:bodyPr>
          <a:lstStyle/>
          <a:p>
            <a:r>
              <a:rPr lang="en-GB" sz="4000" b="1">
                <a:solidFill>
                  <a:srgbClr val="307242"/>
                </a:solidFill>
              </a:rPr>
              <a:t>Outcomes for people with mental </a:t>
            </a:r>
          </a:p>
          <a:p>
            <a:r>
              <a:rPr lang="en-GB" sz="4000" b="1">
                <a:solidFill>
                  <a:srgbClr val="307242"/>
                </a:solidFill>
              </a:rPr>
              <a:t>health needs</a:t>
            </a:r>
          </a:p>
        </p:txBody>
      </p:sp>
      <p:pic>
        <p:nvPicPr>
          <p:cNvPr id="3" name="Picture 2">
            <a:extLst>
              <a:ext uri="{FF2B5EF4-FFF2-40B4-BE49-F238E27FC236}">
                <a16:creationId xmlns:a16="http://schemas.microsoft.com/office/drawing/2014/main" id="{0E16EA58-AD00-CBF2-6F41-DB59FA465A38}"/>
              </a:ext>
            </a:extLst>
          </p:cNvPr>
          <p:cNvPicPr>
            <a:picLocks noChangeAspect="1"/>
          </p:cNvPicPr>
          <p:nvPr/>
        </p:nvPicPr>
        <p:blipFill>
          <a:blip r:embed="rId3"/>
          <a:stretch>
            <a:fillRect/>
          </a:stretch>
        </p:blipFill>
        <p:spPr>
          <a:xfrm>
            <a:off x="4338008" y="503380"/>
            <a:ext cx="7604150" cy="5730664"/>
          </a:xfrm>
          <a:prstGeom prst="rect">
            <a:avLst/>
          </a:prstGeom>
        </p:spPr>
      </p:pic>
      <p:pic>
        <p:nvPicPr>
          <p:cNvPr id="6" name="Picture 5" descr="A yellow bird with orange beak&#10;&#10;Description automatically generated">
            <a:extLst>
              <a:ext uri="{FF2B5EF4-FFF2-40B4-BE49-F238E27FC236}">
                <a16:creationId xmlns:a16="http://schemas.microsoft.com/office/drawing/2014/main" id="{A6E379EE-BF98-42E9-8EFF-9206B9AA50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118650">
            <a:off x="3322017" y="1732622"/>
            <a:ext cx="468543" cy="463095"/>
          </a:xfrm>
          <a:prstGeom prst="rect">
            <a:avLst/>
          </a:prstGeom>
        </p:spPr>
      </p:pic>
      <p:sp>
        <p:nvSpPr>
          <p:cNvPr id="2" name="TextBox 1">
            <a:extLst>
              <a:ext uri="{FF2B5EF4-FFF2-40B4-BE49-F238E27FC236}">
                <a16:creationId xmlns:a16="http://schemas.microsoft.com/office/drawing/2014/main" id="{E872A878-E7EB-34CB-4C0A-76FDCC10C5DD}"/>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959226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artoon of a person holding a fishing rod&#10;&#10;Description automatically generated">
            <a:extLst>
              <a:ext uri="{FF2B5EF4-FFF2-40B4-BE49-F238E27FC236}">
                <a16:creationId xmlns:a16="http://schemas.microsoft.com/office/drawing/2014/main" id="{C90AD9F5-4953-34E5-627F-5F30D6EC59FB}"/>
              </a:ext>
            </a:extLst>
          </p:cNvPr>
          <p:cNvPicPr>
            <a:picLocks noChangeAspect="1"/>
          </p:cNvPicPr>
          <p:nvPr/>
        </p:nvPicPr>
        <p:blipFill>
          <a:blip r:embed="rId2">
            <a:extLst>
              <a:ext uri="{28A0092B-C50C-407E-A947-70E740481C1C}">
                <a14:useLocalDpi xmlns:a14="http://schemas.microsoft.com/office/drawing/2010/main" val="0"/>
              </a:ext>
            </a:extLst>
          </a:blip>
          <a:srcRect l="1416" t="12062"/>
          <a:stretch/>
        </p:blipFill>
        <p:spPr>
          <a:xfrm>
            <a:off x="-9525" y="503379"/>
            <a:ext cx="9116940" cy="5143351"/>
          </a:xfrm>
          <a:prstGeom prst="rect">
            <a:avLst/>
          </a:prstGeom>
        </p:spPr>
      </p:pic>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3">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sp>
        <p:nvSpPr>
          <p:cNvPr id="4" name="TextBox 3">
            <a:extLst>
              <a:ext uri="{FF2B5EF4-FFF2-40B4-BE49-F238E27FC236}">
                <a16:creationId xmlns:a16="http://schemas.microsoft.com/office/drawing/2014/main" id="{F7B21AFD-0759-4CE6-0C26-7AACEEDED436}"/>
              </a:ext>
            </a:extLst>
          </p:cNvPr>
          <p:cNvSpPr txBox="1"/>
          <p:nvPr/>
        </p:nvSpPr>
        <p:spPr>
          <a:xfrm>
            <a:off x="505082" y="693880"/>
            <a:ext cx="11467585" cy="707886"/>
          </a:xfrm>
          <a:prstGeom prst="rect">
            <a:avLst/>
          </a:prstGeom>
          <a:noFill/>
        </p:spPr>
        <p:txBody>
          <a:bodyPr wrap="square">
            <a:spAutoFit/>
          </a:bodyPr>
          <a:lstStyle/>
          <a:p>
            <a:r>
              <a:rPr lang="en-GB" sz="4000" b="1">
                <a:solidFill>
                  <a:srgbClr val="307242"/>
                </a:solidFill>
              </a:rPr>
              <a:t>Outcomes for people with mental health needs</a:t>
            </a:r>
          </a:p>
        </p:txBody>
      </p:sp>
      <p:sp>
        <p:nvSpPr>
          <p:cNvPr id="8" name="TextBox 7">
            <a:extLst>
              <a:ext uri="{FF2B5EF4-FFF2-40B4-BE49-F238E27FC236}">
                <a16:creationId xmlns:a16="http://schemas.microsoft.com/office/drawing/2014/main" id="{34D63B1C-29C8-3453-D35A-3108E96FD62B}"/>
              </a:ext>
            </a:extLst>
          </p:cNvPr>
          <p:cNvSpPr txBox="1"/>
          <p:nvPr/>
        </p:nvSpPr>
        <p:spPr>
          <a:xfrm>
            <a:off x="4038544" y="3950192"/>
            <a:ext cx="7791248" cy="1938992"/>
          </a:xfrm>
          <a:prstGeom prst="rect">
            <a:avLst/>
          </a:prstGeom>
          <a:noFill/>
        </p:spPr>
        <p:txBody>
          <a:bodyPr wrap="square">
            <a:spAutoFit/>
          </a:bodyPr>
          <a:lstStyle/>
          <a:p>
            <a:pPr algn="ctr"/>
            <a:r>
              <a:rPr lang="en-GB" sz="2400">
                <a:solidFill>
                  <a:srgbClr val="6F9A78"/>
                </a:solidFill>
              </a:rPr>
              <a:t>One site collected physical activity data and showed a </a:t>
            </a:r>
            <a:r>
              <a:rPr lang="en-GB" sz="2400" b="1">
                <a:solidFill>
                  <a:srgbClr val="FF7034"/>
                </a:solidFill>
              </a:rPr>
              <a:t>statistically significant improvement in people increasing their physical activity</a:t>
            </a:r>
            <a:r>
              <a:rPr lang="en-GB" sz="2400">
                <a:solidFill>
                  <a:srgbClr val="307242"/>
                </a:solidFill>
              </a:rPr>
              <a:t> </a:t>
            </a:r>
            <a:r>
              <a:rPr lang="en-GB" sz="2400">
                <a:solidFill>
                  <a:srgbClr val="6F9A78"/>
                </a:solidFill>
              </a:rPr>
              <a:t>following a nature-based activity (from 84.2 per cent in the seven days before the activity to 94.7 per cent post activity). </a:t>
            </a:r>
          </a:p>
        </p:txBody>
      </p:sp>
      <p:cxnSp>
        <p:nvCxnSpPr>
          <p:cNvPr id="14" name="Straight Connector 13">
            <a:extLst>
              <a:ext uri="{FF2B5EF4-FFF2-40B4-BE49-F238E27FC236}">
                <a16:creationId xmlns:a16="http://schemas.microsoft.com/office/drawing/2014/main" id="{64CC7BD2-8D2B-4EEC-8C0C-69EA8F8B78F3}"/>
              </a:ext>
            </a:extLst>
          </p:cNvPr>
          <p:cNvCxnSpPr>
            <a:cxnSpLocks/>
          </p:cNvCxnSpPr>
          <p:nvPr/>
        </p:nvCxnSpPr>
        <p:spPr>
          <a:xfrm>
            <a:off x="44918" y="6354619"/>
            <a:ext cx="12059098"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0D68265C-F403-6FD5-4823-4B5C83D6FA38}"/>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2958553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2">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cxnSp>
        <p:nvCxnSpPr>
          <p:cNvPr id="9" name="Straight Connector 8">
            <a:extLst>
              <a:ext uri="{FF2B5EF4-FFF2-40B4-BE49-F238E27FC236}">
                <a16:creationId xmlns:a16="http://schemas.microsoft.com/office/drawing/2014/main" id="{2FCC56B9-F654-4F38-D162-1B460A428496}"/>
              </a:ext>
            </a:extLst>
          </p:cNvPr>
          <p:cNvCxnSpPr>
            <a:cxnSpLocks/>
          </p:cNvCxnSpPr>
          <p:nvPr/>
        </p:nvCxnSpPr>
        <p:spPr>
          <a:xfrm>
            <a:off x="44918" y="6354619"/>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EA46CC7D-089C-1EBD-DAC9-0CBBDF272E3E}"/>
              </a:ext>
            </a:extLst>
          </p:cNvPr>
          <p:cNvSpPr txBox="1"/>
          <p:nvPr/>
        </p:nvSpPr>
        <p:spPr>
          <a:xfrm>
            <a:off x="455529" y="383675"/>
            <a:ext cx="11467585" cy="1323439"/>
          </a:xfrm>
          <a:prstGeom prst="rect">
            <a:avLst/>
          </a:prstGeom>
          <a:noFill/>
        </p:spPr>
        <p:txBody>
          <a:bodyPr wrap="square">
            <a:spAutoFit/>
          </a:bodyPr>
          <a:lstStyle/>
          <a:p>
            <a:r>
              <a:rPr lang="en-GB" sz="4000" b="1">
                <a:solidFill>
                  <a:srgbClr val="307242"/>
                </a:solidFill>
              </a:rPr>
              <a:t>Understanding the value for money of the </a:t>
            </a:r>
          </a:p>
          <a:p>
            <a:r>
              <a:rPr lang="en-GB" sz="4000" b="1">
                <a:solidFill>
                  <a:srgbClr val="307242"/>
                </a:solidFill>
              </a:rPr>
              <a:t>Green Social Prescribing Project</a:t>
            </a:r>
          </a:p>
        </p:txBody>
      </p:sp>
      <p:sp>
        <p:nvSpPr>
          <p:cNvPr id="4" name="TextBox 3">
            <a:extLst>
              <a:ext uri="{FF2B5EF4-FFF2-40B4-BE49-F238E27FC236}">
                <a16:creationId xmlns:a16="http://schemas.microsoft.com/office/drawing/2014/main" id="{6FEC9D30-0448-AC87-06E5-A246648D5785}"/>
              </a:ext>
            </a:extLst>
          </p:cNvPr>
          <p:cNvSpPr txBox="1"/>
          <p:nvPr/>
        </p:nvSpPr>
        <p:spPr>
          <a:xfrm>
            <a:off x="455529" y="2608968"/>
            <a:ext cx="11120586" cy="1323439"/>
          </a:xfrm>
          <a:prstGeom prst="rect">
            <a:avLst/>
          </a:prstGeom>
          <a:noFill/>
        </p:spPr>
        <p:txBody>
          <a:bodyPr wrap="square">
            <a:spAutoFit/>
          </a:bodyPr>
          <a:lstStyle/>
          <a:p>
            <a:pPr marL="285750" indent="-285750">
              <a:buSzPct val="200000"/>
              <a:buBlip>
                <a:blip r:embed="rId3"/>
              </a:buBlip>
            </a:pPr>
            <a:r>
              <a:rPr lang="en-GB" sz="2000">
                <a:solidFill>
                  <a:srgbClr val="6F9A78"/>
                </a:solidFill>
              </a:rPr>
              <a:t>The </a:t>
            </a:r>
            <a:r>
              <a:rPr lang="en-GB" sz="2000" b="1">
                <a:solidFill>
                  <a:srgbClr val="FF7034"/>
                </a:solidFill>
              </a:rPr>
              <a:t>average cost per participant engaged in nature-based activities was £507 </a:t>
            </a:r>
            <a:r>
              <a:rPr lang="en-GB" sz="2000">
                <a:solidFill>
                  <a:srgbClr val="6F9A78"/>
                </a:solidFill>
              </a:rPr>
              <a:t>but costs ranged from £97 to £1,481. </a:t>
            </a:r>
          </a:p>
          <a:p>
            <a:pPr marL="285750" indent="-285750">
              <a:buSzPct val="200000"/>
              <a:buBlip>
                <a:blip r:embed="rId3"/>
              </a:buBlip>
            </a:pPr>
            <a:r>
              <a:rPr lang="en-GB" sz="2000">
                <a:solidFill>
                  <a:srgbClr val="6F9A78"/>
                </a:solidFill>
              </a:rPr>
              <a:t>The </a:t>
            </a:r>
            <a:r>
              <a:rPr lang="en-GB" sz="2000" b="1">
                <a:solidFill>
                  <a:srgbClr val="FF7034"/>
                </a:solidFill>
              </a:rPr>
              <a:t>average cost per mental health or wellbeing outcome improvement was £619 </a:t>
            </a:r>
            <a:r>
              <a:rPr lang="en-GB" sz="2000">
                <a:solidFill>
                  <a:srgbClr val="6F9A78"/>
                </a:solidFill>
              </a:rPr>
              <a:t>with costs ranging from £225 to £1,777. </a:t>
            </a:r>
          </a:p>
        </p:txBody>
      </p:sp>
      <p:sp>
        <p:nvSpPr>
          <p:cNvPr id="6" name="TextBox 5">
            <a:extLst>
              <a:ext uri="{FF2B5EF4-FFF2-40B4-BE49-F238E27FC236}">
                <a16:creationId xmlns:a16="http://schemas.microsoft.com/office/drawing/2014/main" id="{95A1215B-93FA-2E28-E2E0-F0BE085F8734}"/>
              </a:ext>
            </a:extLst>
          </p:cNvPr>
          <p:cNvSpPr txBox="1"/>
          <p:nvPr/>
        </p:nvSpPr>
        <p:spPr>
          <a:xfrm>
            <a:off x="455529" y="4023025"/>
            <a:ext cx="11120586" cy="2246769"/>
          </a:xfrm>
          <a:prstGeom prst="rect">
            <a:avLst/>
          </a:prstGeom>
          <a:noFill/>
        </p:spPr>
        <p:txBody>
          <a:bodyPr wrap="square">
            <a:spAutoFit/>
          </a:bodyPr>
          <a:lstStyle/>
          <a:p>
            <a:r>
              <a:rPr lang="en-GB" sz="2000">
                <a:solidFill>
                  <a:srgbClr val="6F9A78"/>
                </a:solidFill>
              </a:rPr>
              <a:t>Compared with other interventions for people with mental health needs such as behavioural activation (£231- £250 for ten sessions), Cognitive Behavioural Therapy - CBT (£1,060 for ten sessions), early intervention for psychosis (£4,043 for the first year) and collaborative care for depression (£858 over six months), </a:t>
            </a:r>
            <a:r>
              <a:rPr lang="en-GB" sz="2000" b="1">
                <a:solidFill>
                  <a:srgbClr val="FF7034"/>
                </a:solidFill>
              </a:rPr>
              <a:t>nature-based activities appear to be a relatively cost-efficient way to support people across a wide spectrum of mental health needs</a:t>
            </a:r>
            <a:r>
              <a:rPr lang="en-GB" sz="2000">
                <a:solidFill>
                  <a:srgbClr val="FF7034"/>
                </a:solidFill>
              </a:rPr>
              <a:t>.</a:t>
            </a:r>
            <a:r>
              <a:rPr lang="en-GB" sz="2000">
                <a:solidFill>
                  <a:srgbClr val="6F9A78"/>
                </a:solidFill>
              </a:rPr>
              <a:t> It is important to recognise, however, that for many people, the most appropriate course of action to support their mental health will be to access different types of intervention in combination</a:t>
            </a:r>
          </a:p>
        </p:txBody>
      </p:sp>
      <p:sp>
        <p:nvSpPr>
          <p:cNvPr id="10" name="TextBox 9">
            <a:extLst>
              <a:ext uri="{FF2B5EF4-FFF2-40B4-BE49-F238E27FC236}">
                <a16:creationId xmlns:a16="http://schemas.microsoft.com/office/drawing/2014/main" id="{BEBDE9E2-1B37-F0C1-65A2-326706E3584D}"/>
              </a:ext>
            </a:extLst>
          </p:cNvPr>
          <p:cNvSpPr txBox="1"/>
          <p:nvPr/>
        </p:nvSpPr>
        <p:spPr>
          <a:xfrm>
            <a:off x="455529" y="1837799"/>
            <a:ext cx="11120586" cy="707886"/>
          </a:xfrm>
          <a:prstGeom prst="rect">
            <a:avLst/>
          </a:prstGeom>
          <a:noFill/>
        </p:spPr>
        <p:txBody>
          <a:bodyPr wrap="square">
            <a:spAutoFit/>
          </a:bodyPr>
          <a:lstStyle/>
          <a:p>
            <a:r>
              <a:rPr lang="en-GB" sz="2000">
                <a:solidFill>
                  <a:srgbClr val="6F9A78"/>
                </a:solidFill>
              </a:rPr>
              <a:t>Nature-based providers supported between 12 and 183 people depending on the level of resources they had, and the severity of mental health their project targeted. </a:t>
            </a:r>
          </a:p>
        </p:txBody>
      </p:sp>
      <p:pic>
        <p:nvPicPr>
          <p:cNvPr id="5" name="Picture 4" descr="A yellow bird with orange wings&#10;&#10;Description automatically generated">
            <a:extLst>
              <a:ext uri="{FF2B5EF4-FFF2-40B4-BE49-F238E27FC236}">
                <a16:creationId xmlns:a16="http://schemas.microsoft.com/office/drawing/2014/main" id="{54BD68AB-AF87-386E-2F1B-F44C5696E7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20270" y="437919"/>
            <a:ext cx="955845" cy="762348"/>
          </a:xfrm>
          <a:prstGeom prst="rect">
            <a:avLst/>
          </a:prstGeom>
        </p:spPr>
      </p:pic>
      <p:sp>
        <p:nvSpPr>
          <p:cNvPr id="3" name="TextBox 2">
            <a:extLst>
              <a:ext uri="{FF2B5EF4-FFF2-40B4-BE49-F238E27FC236}">
                <a16:creationId xmlns:a16="http://schemas.microsoft.com/office/drawing/2014/main" id="{1D9D8FD1-E179-826C-5AB7-E4F251E252D4}"/>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955560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sitting on a flower&#10;&#10;Description automatically generated">
            <a:extLst>
              <a:ext uri="{FF2B5EF4-FFF2-40B4-BE49-F238E27FC236}">
                <a16:creationId xmlns:a16="http://schemas.microsoft.com/office/drawing/2014/main" id="{EF7B20EE-C39C-6818-C883-7FAC8C71E63F}"/>
              </a:ext>
            </a:extLst>
          </p:cNvPr>
          <p:cNvPicPr>
            <a:picLocks noChangeAspect="1"/>
          </p:cNvPicPr>
          <p:nvPr/>
        </p:nvPicPr>
        <p:blipFill>
          <a:blip r:embed="rId2">
            <a:extLst>
              <a:ext uri="{28A0092B-C50C-407E-A947-70E740481C1C}">
                <a14:useLocalDpi xmlns:a14="http://schemas.microsoft.com/office/drawing/2010/main" val="0"/>
              </a:ext>
            </a:extLst>
          </a:blip>
          <a:srcRect r="13427"/>
          <a:stretch/>
        </p:blipFill>
        <p:spPr>
          <a:xfrm>
            <a:off x="8800742" y="457659"/>
            <a:ext cx="3391258" cy="5970945"/>
          </a:xfrm>
          <a:prstGeom prst="rect">
            <a:avLst/>
          </a:prstGeom>
        </p:spPr>
      </p:pic>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3">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cxnSp>
        <p:nvCxnSpPr>
          <p:cNvPr id="9" name="Straight Connector 8">
            <a:extLst>
              <a:ext uri="{FF2B5EF4-FFF2-40B4-BE49-F238E27FC236}">
                <a16:creationId xmlns:a16="http://schemas.microsoft.com/office/drawing/2014/main" id="{2FCC56B9-F654-4F38-D162-1B460A428496}"/>
              </a:ext>
            </a:extLst>
          </p:cNvPr>
          <p:cNvCxnSpPr>
            <a:cxnSpLocks/>
          </p:cNvCxnSpPr>
          <p:nvPr/>
        </p:nvCxnSpPr>
        <p:spPr>
          <a:xfrm>
            <a:off x="44918" y="6354619"/>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EA46CC7D-089C-1EBD-DAC9-0CBBDF272E3E}"/>
              </a:ext>
            </a:extLst>
          </p:cNvPr>
          <p:cNvSpPr txBox="1"/>
          <p:nvPr/>
        </p:nvSpPr>
        <p:spPr>
          <a:xfrm>
            <a:off x="455530" y="383675"/>
            <a:ext cx="9459996" cy="1323439"/>
          </a:xfrm>
          <a:prstGeom prst="rect">
            <a:avLst/>
          </a:prstGeom>
          <a:noFill/>
        </p:spPr>
        <p:txBody>
          <a:bodyPr wrap="square">
            <a:spAutoFit/>
          </a:bodyPr>
          <a:lstStyle/>
          <a:p>
            <a:r>
              <a:rPr lang="en-GB" sz="4000" b="1">
                <a:solidFill>
                  <a:srgbClr val="307242"/>
                </a:solidFill>
              </a:rPr>
              <a:t>Understanding the value for money of the Green Social Prescribing Project</a:t>
            </a:r>
          </a:p>
        </p:txBody>
      </p:sp>
      <p:sp>
        <p:nvSpPr>
          <p:cNvPr id="10" name="TextBox 9">
            <a:extLst>
              <a:ext uri="{FF2B5EF4-FFF2-40B4-BE49-F238E27FC236}">
                <a16:creationId xmlns:a16="http://schemas.microsoft.com/office/drawing/2014/main" id="{BEBDE9E2-1B37-F0C1-65A2-326706E3584D}"/>
              </a:ext>
            </a:extLst>
          </p:cNvPr>
          <p:cNvSpPr txBox="1"/>
          <p:nvPr/>
        </p:nvSpPr>
        <p:spPr>
          <a:xfrm>
            <a:off x="455528" y="1899393"/>
            <a:ext cx="8231271" cy="4093428"/>
          </a:xfrm>
          <a:prstGeom prst="rect">
            <a:avLst/>
          </a:prstGeom>
          <a:noFill/>
        </p:spPr>
        <p:txBody>
          <a:bodyPr wrap="square">
            <a:spAutoFit/>
          </a:bodyPr>
          <a:lstStyle/>
          <a:p>
            <a:pPr marL="342900" indent="-342900">
              <a:buSzPct val="200000"/>
              <a:buBlip>
                <a:blip r:embed="rId4"/>
              </a:buBlip>
            </a:pPr>
            <a:r>
              <a:rPr lang="en-GB" sz="2000">
                <a:solidFill>
                  <a:srgbClr val="6F9A78"/>
                </a:solidFill>
              </a:rPr>
              <a:t>WELLBYs were used to estimate the value of improvements in individual life satisfaction experienced following participation in nature-based activities.</a:t>
            </a:r>
          </a:p>
          <a:p>
            <a:pPr>
              <a:buSzPct val="200000"/>
            </a:pPr>
            <a:endParaRPr lang="en-GB" sz="2000">
              <a:solidFill>
                <a:srgbClr val="6F9A78"/>
              </a:solidFill>
            </a:endParaRPr>
          </a:p>
          <a:p>
            <a:pPr marL="342900" indent="-342900">
              <a:buSzPct val="200000"/>
              <a:buBlip>
                <a:blip r:embed="rId4"/>
              </a:buBlip>
            </a:pPr>
            <a:r>
              <a:rPr lang="en-GB" sz="2000">
                <a:solidFill>
                  <a:srgbClr val="6F9A78"/>
                </a:solidFill>
              </a:rPr>
              <a:t>The central </a:t>
            </a:r>
            <a:r>
              <a:rPr lang="en-GB" sz="2000" b="1">
                <a:solidFill>
                  <a:srgbClr val="FF7034"/>
                </a:solidFill>
              </a:rPr>
              <a:t>estimated value of WELLBYs created through the GSP Project was £14.0 million</a:t>
            </a:r>
            <a:r>
              <a:rPr lang="en-GB" sz="2000">
                <a:solidFill>
                  <a:srgbClr val="6F9A78"/>
                </a:solidFill>
              </a:rPr>
              <a:t>. </a:t>
            </a:r>
          </a:p>
          <a:p>
            <a:pPr>
              <a:buSzPct val="200000"/>
            </a:pPr>
            <a:endParaRPr lang="en-GB" sz="2000">
              <a:solidFill>
                <a:srgbClr val="6F9A78"/>
              </a:solidFill>
            </a:endParaRPr>
          </a:p>
          <a:p>
            <a:pPr marL="342900" indent="-342900">
              <a:buSzPct val="200000"/>
              <a:buBlip>
                <a:blip r:embed="rId4"/>
              </a:buBlip>
            </a:pPr>
            <a:r>
              <a:rPr lang="en-GB" sz="2000">
                <a:solidFill>
                  <a:srgbClr val="6F9A78"/>
                </a:solidFill>
              </a:rPr>
              <a:t>The estimated social return on investment of the GSP project was </a:t>
            </a:r>
            <a:r>
              <a:rPr lang="en-GB" sz="2000" b="1">
                <a:solidFill>
                  <a:srgbClr val="FF7034"/>
                </a:solidFill>
              </a:rPr>
              <a:t>£2.42 per £1 invested by HM Treasury Shared Outcomes Fund and national partners</a:t>
            </a:r>
            <a:r>
              <a:rPr lang="en-GB" sz="2000">
                <a:solidFill>
                  <a:srgbClr val="6F9A78"/>
                </a:solidFill>
              </a:rPr>
              <a:t>. If resources leveraged by  the Test and Learn sites are included, the social return on investment was estimated to be £1.88 of wellbeing for individual participants for every £1 invested in the project overall.</a:t>
            </a:r>
          </a:p>
        </p:txBody>
      </p:sp>
      <p:sp>
        <p:nvSpPr>
          <p:cNvPr id="3" name="TextBox 2">
            <a:extLst>
              <a:ext uri="{FF2B5EF4-FFF2-40B4-BE49-F238E27FC236}">
                <a16:creationId xmlns:a16="http://schemas.microsoft.com/office/drawing/2014/main" id="{B3085D0D-59BA-6B59-1769-4B8D83396562}"/>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2205277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holding a magnet&#10;&#10;Description automatically generated">
            <a:extLst>
              <a:ext uri="{FF2B5EF4-FFF2-40B4-BE49-F238E27FC236}">
                <a16:creationId xmlns:a16="http://schemas.microsoft.com/office/drawing/2014/main" id="{4CF8A85E-7A2A-9B0D-C74B-05B8BC5B34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00201" y="1306812"/>
            <a:ext cx="2036270" cy="5047806"/>
          </a:xfrm>
          <a:prstGeom prst="rect">
            <a:avLst/>
          </a:prstGeom>
        </p:spPr>
      </p:pic>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4">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cxnSp>
        <p:nvCxnSpPr>
          <p:cNvPr id="9" name="Straight Connector 8">
            <a:extLst>
              <a:ext uri="{FF2B5EF4-FFF2-40B4-BE49-F238E27FC236}">
                <a16:creationId xmlns:a16="http://schemas.microsoft.com/office/drawing/2014/main" id="{2FCC56B9-F654-4F38-D162-1B460A428496}"/>
              </a:ext>
            </a:extLst>
          </p:cNvPr>
          <p:cNvCxnSpPr>
            <a:cxnSpLocks/>
          </p:cNvCxnSpPr>
          <p:nvPr/>
        </p:nvCxnSpPr>
        <p:spPr>
          <a:xfrm>
            <a:off x="44918" y="6354619"/>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EA46CC7D-089C-1EBD-DAC9-0CBBDF272E3E}"/>
              </a:ext>
            </a:extLst>
          </p:cNvPr>
          <p:cNvSpPr txBox="1"/>
          <p:nvPr/>
        </p:nvSpPr>
        <p:spPr>
          <a:xfrm>
            <a:off x="455529" y="383675"/>
            <a:ext cx="11467585" cy="1323439"/>
          </a:xfrm>
          <a:prstGeom prst="rect">
            <a:avLst/>
          </a:prstGeom>
          <a:noFill/>
        </p:spPr>
        <p:txBody>
          <a:bodyPr wrap="square">
            <a:spAutoFit/>
          </a:bodyPr>
          <a:lstStyle/>
          <a:p>
            <a:r>
              <a:rPr lang="en-GB" sz="4000" b="1">
                <a:solidFill>
                  <a:srgbClr val="307242"/>
                </a:solidFill>
              </a:rPr>
              <a:t>Understanding the value for money of the </a:t>
            </a:r>
          </a:p>
          <a:p>
            <a:r>
              <a:rPr lang="en-GB" sz="4000" b="1">
                <a:solidFill>
                  <a:srgbClr val="307242"/>
                </a:solidFill>
              </a:rPr>
              <a:t>Green Social Prescribing Project</a:t>
            </a:r>
          </a:p>
        </p:txBody>
      </p:sp>
      <p:sp>
        <p:nvSpPr>
          <p:cNvPr id="4" name="TextBox 3">
            <a:extLst>
              <a:ext uri="{FF2B5EF4-FFF2-40B4-BE49-F238E27FC236}">
                <a16:creationId xmlns:a16="http://schemas.microsoft.com/office/drawing/2014/main" id="{30EE6D14-7653-9EF9-4D83-2F46982930CB}"/>
              </a:ext>
            </a:extLst>
          </p:cNvPr>
          <p:cNvSpPr txBox="1"/>
          <p:nvPr/>
        </p:nvSpPr>
        <p:spPr>
          <a:xfrm>
            <a:off x="455528" y="1810194"/>
            <a:ext cx="10107697" cy="646331"/>
          </a:xfrm>
          <a:prstGeom prst="rect">
            <a:avLst/>
          </a:prstGeom>
          <a:noFill/>
        </p:spPr>
        <p:txBody>
          <a:bodyPr wrap="square">
            <a:spAutoFit/>
          </a:bodyPr>
          <a:lstStyle/>
          <a:p>
            <a:r>
              <a:rPr lang="en-GB">
                <a:solidFill>
                  <a:srgbClr val="6F9A78"/>
                </a:solidFill>
              </a:rPr>
              <a:t>The £5.77m GSP project </a:t>
            </a:r>
            <a:r>
              <a:rPr lang="en-GB" b="1">
                <a:solidFill>
                  <a:srgbClr val="FF7034"/>
                </a:solidFill>
              </a:rPr>
              <a:t>funding included £4.27 million from the HM Treasury Shared Outcomes Fund and £1.5 million from national partners</a:t>
            </a:r>
            <a:r>
              <a:rPr lang="en-GB">
                <a:solidFill>
                  <a:srgbClr val="6F9A78"/>
                </a:solidFill>
              </a:rPr>
              <a:t>.</a:t>
            </a:r>
          </a:p>
        </p:txBody>
      </p:sp>
      <p:sp>
        <p:nvSpPr>
          <p:cNvPr id="6" name="TextBox 5">
            <a:extLst>
              <a:ext uri="{FF2B5EF4-FFF2-40B4-BE49-F238E27FC236}">
                <a16:creationId xmlns:a16="http://schemas.microsoft.com/office/drawing/2014/main" id="{ED3D3FE7-BF26-439A-501B-2B2308CE45D2}"/>
              </a:ext>
            </a:extLst>
          </p:cNvPr>
          <p:cNvSpPr txBox="1"/>
          <p:nvPr/>
        </p:nvSpPr>
        <p:spPr>
          <a:xfrm>
            <a:off x="455528" y="2524565"/>
            <a:ext cx="9441069" cy="1477328"/>
          </a:xfrm>
          <a:prstGeom prst="rect">
            <a:avLst/>
          </a:prstGeom>
          <a:noFill/>
        </p:spPr>
        <p:txBody>
          <a:bodyPr wrap="square">
            <a:spAutoFit/>
          </a:bodyPr>
          <a:lstStyle/>
          <a:p>
            <a:r>
              <a:rPr lang="en-GB">
                <a:solidFill>
                  <a:srgbClr val="6F9A78"/>
                </a:solidFill>
              </a:rPr>
              <a:t>The Test and Learn sites </a:t>
            </a:r>
            <a:r>
              <a:rPr lang="en-GB" b="1">
                <a:solidFill>
                  <a:srgbClr val="FF7034"/>
                </a:solidFill>
              </a:rPr>
              <a:t>leveraged £1.66 million in matched funding </a:t>
            </a:r>
            <a:r>
              <a:rPr lang="en-GB">
                <a:solidFill>
                  <a:srgbClr val="6F9A78"/>
                </a:solidFill>
              </a:rPr>
              <a:t>(£1.48m) from public sector and philanthropic sources and in-kind resources (£0.18m) from local partners. They were also able to </a:t>
            </a:r>
            <a:r>
              <a:rPr lang="en-GB" b="1">
                <a:solidFill>
                  <a:srgbClr val="FF7034"/>
                </a:solidFill>
              </a:rPr>
              <a:t>secure investment from their local health system and other sources worth £1.31m</a:t>
            </a:r>
            <a:r>
              <a:rPr lang="en-GB">
                <a:solidFill>
                  <a:srgbClr val="FF7034"/>
                </a:solidFill>
              </a:rPr>
              <a:t> </a:t>
            </a:r>
            <a:r>
              <a:rPr lang="en-GB">
                <a:solidFill>
                  <a:srgbClr val="6F9A78"/>
                </a:solidFill>
              </a:rPr>
              <a:t>to continue their projects in 2023/24 after the Shared Outcomes Fund investment had ended.</a:t>
            </a:r>
          </a:p>
        </p:txBody>
      </p:sp>
      <p:sp>
        <p:nvSpPr>
          <p:cNvPr id="10" name="TextBox 9">
            <a:extLst>
              <a:ext uri="{FF2B5EF4-FFF2-40B4-BE49-F238E27FC236}">
                <a16:creationId xmlns:a16="http://schemas.microsoft.com/office/drawing/2014/main" id="{8A912487-A19B-AE8E-7742-66FAAD8DAD30}"/>
              </a:ext>
            </a:extLst>
          </p:cNvPr>
          <p:cNvSpPr txBox="1"/>
          <p:nvPr/>
        </p:nvSpPr>
        <p:spPr>
          <a:xfrm>
            <a:off x="455528" y="4098214"/>
            <a:ext cx="8974222" cy="1200329"/>
          </a:xfrm>
          <a:prstGeom prst="rect">
            <a:avLst/>
          </a:prstGeom>
          <a:noFill/>
        </p:spPr>
        <p:txBody>
          <a:bodyPr wrap="square">
            <a:spAutoFit/>
          </a:bodyPr>
          <a:lstStyle/>
          <a:p>
            <a:r>
              <a:rPr lang="en-GB">
                <a:solidFill>
                  <a:srgbClr val="6F9A78"/>
                </a:solidFill>
              </a:rPr>
              <a:t>When all of the matched funding and in-kind resources at a site level are combined, it amounts to an extra £2.98m, equating to an additional 52 pence (£0.52) for every pound (£1) invested in by the Shared Outcomes Fund and national partners and 85 pence (£0.85) for every pound (£1) directly invested at a site level.</a:t>
            </a:r>
          </a:p>
        </p:txBody>
      </p:sp>
      <p:sp>
        <p:nvSpPr>
          <p:cNvPr id="14" name="TextBox 13">
            <a:extLst>
              <a:ext uri="{FF2B5EF4-FFF2-40B4-BE49-F238E27FC236}">
                <a16:creationId xmlns:a16="http://schemas.microsoft.com/office/drawing/2014/main" id="{0198F2DA-AD01-0CA8-AF40-D08F7BF80937}"/>
              </a:ext>
            </a:extLst>
          </p:cNvPr>
          <p:cNvSpPr txBox="1"/>
          <p:nvPr/>
        </p:nvSpPr>
        <p:spPr>
          <a:xfrm>
            <a:off x="466501" y="5423145"/>
            <a:ext cx="9441069" cy="646331"/>
          </a:xfrm>
          <a:prstGeom prst="rect">
            <a:avLst/>
          </a:prstGeom>
          <a:noFill/>
        </p:spPr>
        <p:txBody>
          <a:bodyPr wrap="square">
            <a:spAutoFit/>
          </a:bodyPr>
          <a:lstStyle/>
          <a:p>
            <a:r>
              <a:rPr lang="en-GB">
                <a:solidFill>
                  <a:srgbClr val="6F9A78"/>
                </a:solidFill>
              </a:rPr>
              <a:t>The additional funding and resource brought to the GSP project by providers has an added value of 67 pence for every pound (£1) invested by the Test and Learn sites</a:t>
            </a:r>
          </a:p>
        </p:txBody>
      </p:sp>
      <p:sp>
        <p:nvSpPr>
          <p:cNvPr id="3" name="TextBox 2">
            <a:extLst>
              <a:ext uri="{FF2B5EF4-FFF2-40B4-BE49-F238E27FC236}">
                <a16:creationId xmlns:a16="http://schemas.microsoft.com/office/drawing/2014/main" id="{9B59C4F1-1BE7-831D-3088-4D95EEAE151A}"/>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496529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2">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cxnSp>
        <p:nvCxnSpPr>
          <p:cNvPr id="9" name="Straight Connector 8">
            <a:extLst>
              <a:ext uri="{FF2B5EF4-FFF2-40B4-BE49-F238E27FC236}">
                <a16:creationId xmlns:a16="http://schemas.microsoft.com/office/drawing/2014/main" id="{2FCC56B9-F654-4F38-D162-1B460A428496}"/>
              </a:ext>
            </a:extLst>
          </p:cNvPr>
          <p:cNvCxnSpPr>
            <a:cxnSpLocks/>
          </p:cNvCxnSpPr>
          <p:nvPr/>
        </p:nvCxnSpPr>
        <p:spPr>
          <a:xfrm>
            <a:off x="44918" y="6354619"/>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EA46CC7D-089C-1EBD-DAC9-0CBBDF272E3E}"/>
              </a:ext>
            </a:extLst>
          </p:cNvPr>
          <p:cNvSpPr txBox="1"/>
          <p:nvPr/>
        </p:nvSpPr>
        <p:spPr>
          <a:xfrm>
            <a:off x="455529" y="383675"/>
            <a:ext cx="11467585" cy="1323439"/>
          </a:xfrm>
          <a:prstGeom prst="rect">
            <a:avLst/>
          </a:prstGeom>
          <a:noFill/>
        </p:spPr>
        <p:txBody>
          <a:bodyPr wrap="square">
            <a:spAutoFit/>
          </a:bodyPr>
          <a:lstStyle/>
          <a:p>
            <a:r>
              <a:rPr lang="en-GB" sz="4000" b="1">
                <a:solidFill>
                  <a:srgbClr val="307242"/>
                </a:solidFill>
              </a:rPr>
              <a:t>Understanding the value for money of the </a:t>
            </a:r>
          </a:p>
          <a:p>
            <a:r>
              <a:rPr lang="en-GB" sz="4000" b="1">
                <a:solidFill>
                  <a:srgbClr val="307242"/>
                </a:solidFill>
              </a:rPr>
              <a:t>Green Social Prescribing Project</a:t>
            </a:r>
          </a:p>
        </p:txBody>
      </p:sp>
      <p:sp>
        <p:nvSpPr>
          <p:cNvPr id="4" name="TextBox 3">
            <a:extLst>
              <a:ext uri="{FF2B5EF4-FFF2-40B4-BE49-F238E27FC236}">
                <a16:creationId xmlns:a16="http://schemas.microsoft.com/office/drawing/2014/main" id="{A3363004-60E6-EDFD-5A99-C97AEA5956AD}"/>
              </a:ext>
            </a:extLst>
          </p:cNvPr>
          <p:cNvSpPr txBox="1"/>
          <p:nvPr/>
        </p:nvSpPr>
        <p:spPr>
          <a:xfrm>
            <a:off x="455529" y="1949654"/>
            <a:ext cx="7221621" cy="2246769"/>
          </a:xfrm>
          <a:prstGeom prst="rect">
            <a:avLst/>
          </a:prstGeom>
          <a:noFill/>
        </p:spPr>
        <p:txBody>
          <a:bodyPr wrap="square">
            <a:spAutoFit/>
          </a:bodyPr>
          <a:lstStyle/>
          <a:p>
            <a:r>
              <a:rPr lang="en-GB" sz="2000">
                <a:solidFill>
                  <a:srgbClr val="6F9A78"/>
                </a:solidFill>
              </a:rPr>
              <a:t>Based on the 8,339 people participating in nature-based activities through the GSP project, </a:t>
            </a:r>
            <a:r>
              <a:rPr lang="en-GB" sz="2000" b="1">
                <a:solidFill>
                  <a:srgbClr val="FF7034"/>
                </a:solidFill>
              </a:rPr>
              <a:t>the cost per output (cost-efficiency) was £419 per person </a:t>
            </a:r>
            <a:r>
              <a:rPr lang="en-GB" sz="2000">
                <a:solidFill>
                  <a:srgbClr val="6F9A78"/>
                </a:solidFill>
              </a:rPr>
              <a:t>participating in nature-based activities. </a:t>
            </a:r>
          </a:p>
          <a:p>
            <a:endParaRPr lang="en-GB" sz="2000">
              <a:solidFill>
                <a:srgbClr val="6F9A78"/>
              </a:solidFill>
            </a:endParaRPr>
          </a:p>
          <a:p>
            <a:r>
              <a:rPr lang="en-GB" sz="2000">
                <a:solidFill>
                  <a:srgbClr val="6F9A78"/>
                </a:solidFill>
              </a:rPr>
              <a:t>This varied between sites from £223 to £4,201 reflecting the respective focus and activities undertaken by different projects. </a:t>
            </a:r>
          </a:p>
        </p:txBody>
      </p:sp>
      <p:pic>
        <p:nvPicPr>
          <p:cNvPr id="5" name="Picture 4" descr="A cartoon of a person carrying a map&#10;&#10;Description automatically generated">
            <a:extLst>
              <a:ext uri="{FF2B5EF4-FFF2-40B4-BE49-F238E27FC236}">
                <a16:creationId xmlns:a16="http://schemas.microsoft.com/office/drawing/2014/main" id="{0C826817-3E97-FEFC-65FF-A646AF8B9B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4728" y="837588"/>
            <a:ext cx="3637138" cy="5274491"/>
          </a:xfrm>
          <a:prstGeom prst="rect">
            <a:avLst/>
          </a:prstGeom>
        </p:spPr>
      </p:pic>
      <p:sp>
        <p:nvSpPr>
          <p:cNvPr id="3" name="TextBox 2">
            <a:extLst>
              <a:ext uri="{FF2B5EF4-FFF2-40B4-BE49-F238E27FC236}">
                <a16:creationId xmlns:a16="http://schemas.microsoft.com/office/drawing/2014/main" id="{2A77F915-1898-6F01-13A9-F5C6B00DA930}"/>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3376519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2">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cxnSp>
        <p:nvCxnSpPr>
          <p:cNvPr id="9" name="Straight Connector 8">
            <a:extLst>
              <a:ext uri="{FF2B5EF4-FFF2-40B4-BE49-F238E27FC236}">
                <a16:creationId xmlns:a16="http://schemas.microsoft.com/office/drawing/2014/main" id="{2FCC56B9-F654-4F38-D162-1B460A428496}"/>
              </a:ext>
            </a:extLst>
          </p:cNvPr>
          <p:cNvCxnSpPr>
            <a:cxnSpLocks/>
          </p:cNvCxnSpPr>
          <p:nvPr/>
        </p:nvCxnSpPr>
        <p:spPr>
          <a:xfrm>
            <a:off x="44918" y="6354619"/>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EA46CC7D-089C-1EBD-DAC9-0CBBDF272E3E}"/>
              </a:ext>
            </a:extLst>
          </p:cNvPr>
          <p:cNvSpPr txBox="1"/>
          <p:nvPr/>
        </p:nvSpPr>
        <p:spPr>
          <a:xfrm>
            <a:off x="455530" y="383675"/>
            <a:ext cx="10917320" cy="1323439"/>
          </a:xfrm>
          <a:prstGeom prst="rect">
            <a:avLst/>
          </a:prstGeom>
          <a:noFill/>
        </p:spPr>
        <p:txBody>
          <a:bodyPr wrap="square">
            <a:spAutoFit/>
          </a:bodyPr>
          <a:lstStyle/>
          <a:p>
            <a:r>
              <a:rPr lang="en-GB" sz="4000" b="1">
                <a:solidFill>
                  <a:srgbClr val="307242"/>
                </a:solidFill>
              </a:rPr>
              <a:t>Key learning about how to scale and spread Green Social Prescribing</a:t>
            </a:r>
          </a:p>
        </p:txBody>
      </p:sp>
      <p:sp>
        <p:nvSpPr>
          <p:cNvPr id="10" name="TextBox 9">
            <a:extLst>
              <a:ext uri="{FF2B5EF4-FFF2-40B4-BE49-F238E27FC236}">
                <a16:creationId xmlns:a16="http://schemas.microsoft.com/office/drawing/2014/main" id="{BEBDE9E2-1B37-F0C1-65A2-326706E3584D}"/>
              </a:ext>
            </a:extLst>
          </p:cNvPr>
          <p:cNvSpPr txBox="1"/>
          <p:nvPr/>
        </p:nvSpPr>
        <p:spPr>
          <a:xfrm>
            <a:off x="455528" y="1899393"/>
            <a:ext cx="8669421" cy="3477875"/>
          </a:xfrm>
          <a:prstGeom prst="rect">
            <a:avLst/>
          </a:prstGeom>
          <a:noFill/>
        </p:spPr>
        <p:txBody>
          <a:bodyPr wrap="square">
            <a:spAutoFit/>
          </a:bodyPr>
          <a:lstStyle/>
          <a:p>
            <a:pPr>
              <a:buSzPct val="200000"/>
            </a:pPr>
            <a:r>
              <a:rPr lang="en-GB" sz="2000" b="1">
                <a:solidFill>
                  <a:srgbClr val="FF7034"/>
                </a:solidFill>
              </a:rPr>
              <a:t>There is a need for new commissioning and procurement arrangements to ensure that nature-based providers can be embedded within health service delivery and the wider social prescribing landscape. </a:t>
            </a:r>
          </a:p>
          <a:p>
            <a:pPr>
              <a:buSzPct val="200000"/>
            </a:pPr>
            <a:endParaRPr lang="en-GB" sz="2000">
              <a:solidFill>
                <a:srgbClr val="6F9A78"/>
              </a:solidFill>
            </a:endParaRPr>
          </a:p>
          <a:p>
            <a:pPr marL="342900" indent="-342900">
              <a:buSzPct val="100000"/>
              <a:buFont typeface="Arial" panose="020B0604020202020204" pitchFamily="34" charset="0"/>
              <a:buChar char="•"/>
            </a:pPr>
            <a:r>
              <a:rPr lang="en-GB" sz="2000">
                <a:solidFill>
                  <a:srgbClr val="6F9A78"/>
                </a:solidFill>
              </a:rPr>
              <a:t>This requires ending precarious, short term and piecemeal funding for voluntary, community and social enterprise (VCSE) organisations. </a:t>
            </a:r>
          </a:p>
          <a:p>
            <a:pPr marL="342900" indent="-342900">
              <a:buSzPct val="100000"/>
              <a:buFont typeface="Arial" panose="020B0604020202020204" pitchFamily="34" charset="0"/>
              <a:buChar char="•"/>
            </a:pPr>
            <a:endParaRPr lang="en-GB" sz="2000">
              <a:solidFill>
                <a:srgbClr val="6F9A78"/>
              </a:solidFill>
            </a:endParaRPr>
          </a:p>
          <a:p>
            <a:pPr marL="342900" indent="-342900">
              <a:buSzPct val="100000"/>
              <a:buFont typeface="Arial" panose="020B0604020202020204" pitchFamily="34" charset="0"/>
              <a:buChar char="•"/>
            </a:pPr>
            <a:r>
              <a:rPr lang="en-GB" sz="2000">
                <a:solidFill>
                  <a:srgbClr val="6F9A78"/>
                </a:solidFill>
              </a:rPr>
              <a:t>The GSP Project demonstrated how advocacy, at different levels (local, regional, national), and co-designed approaches to addressing funding challenges, can lead to more joined-up commissioning processes that mean green providers can work together on funding bids</a:t>
            </a:r>
          </a:p>
        </p:txBody>
      </p:sp>
      <p:pic>
        <p:nvPicPr>
          <p:cNvPr id="6" name="Picture 5" descr="A person holding a magnet&#10;&#10;Description automatically generated">
            <a:extLst>
              <a:ext uri="{FF2B5EF4-FFF2-40B4-BE49-F238E27FC236}">
                <a16:creationId xmlns:a16="http://schemas.microsoft.com/office/drawing/2014/main" id="{01AA2D7E-29D9-5D29-0E6F-E1D757E023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5257" y="383675"/>
            <a:ext cx="2506466" cy="6213398"/>
          </a:xfrm>
          <a:prstGeom prst="rect">
            <a:avLst/>
          </a:prstGeom>
        </p:spPr>
      </p:pic>
      <p:sp>
        <p:nvSpPr>
          <p:cNvPr id="3" name="TextBox 2">
            <a:extLst>
              <a:ext uri="{FF2B5EF4-FFF2-40B4-BE49-F238E27FC236}">
                <a16:creationId xmlns:a16="http://schemas.microsoft.com/office/drawing/2014/main" id="{115C8D19-F79F-2D34-7A8E-EA6F1944E18B}"/>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407837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425FEC-64F0-DFF0-A979-E0441F1239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34425" y="3976629"/>
            <a:ext cx="3392920" cy="2377990"/>
          </a:xfrm>
          <a:prstGeom prst="rect">
            <a:avLst/>
          </a:prstGeom>
        </p:spPr>
      </p:pic>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3">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cxnSp>
        <p:nvCxnSpPr>
          <p:cNvPr id="9" name="Straight Connector 8">
            <a:extLst>
              <a:ext uri="{FF2B5EF4-FFF2-40B4-BE49-F238E27FC236}">
                <a16:creationId xmlns:a16="http://schemas.microsoft.com/office/drawing/2014/main" id="{2FCC56B9-F654-4F38-D162-1B460A428496}"/>
              </a:ext>
            </a:extLst>
          </p:cNvPr>
          <p:cNvCxnSpPr>
            <a:cxnSpLocks/>
          </p:cNvCxnSpPr>
          <p:nvPr/>
        </p:nvCxnSpPr>
        <p:spPr>
          <a:xfrm>
            <a:off x="44918" y="6354619"/>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EA46CC7D-089C-1EBD-DAC9-0CBBDF272E3E}"/>
              </a:ext>
            </a:extLst>
          </p:cNvPr>
          <p:cNvSpPr txBox="1"/>
          <p:nvPr/>
        </p:nvSpPr>
        <p:spPr>
          <a:xfrm>
            <a:off x="455530" y="383675"/>
            <a:ext cx="10917320" cy="1323439"/>
          </a:xfrm>
          <a:prstGeom prst="rect">
            <a:avLst/>
          </a:prstGeom>
          <a:noFill/>
        </p:spPr>
        <p:txBody>
          <a:bodyPr wrap="square">
            <a:spAutoFit/>
          </a:bodyPr>
          <a:lstStyle/>
          <a:p>
            <a:r>
              <a:rPr lang="en-GB" sz="4000" b="1">
                <a:solidFill>
                  <a:srgbClr val="307242"/>
                </a:solidFill>
              </a:rPr>
              <a:t>Key learning about how to scale and spread Green Social Prescribing</a:t>
            </a:r>
          </a:p>
        </p:txBody>
      </p:sp>
      <p:sp>
        <p:nvSpPr>
          <p:cNvPr id="10" name="TextBox 9">
            <a:extLst>
              <a:ext uri="{FF2B5EF4-FFF2-40B4-BE49-F238E27FC236}">
                <a16:creationId xmlns:a16="http://schemas.microsoft.com/office/drawing/2014/main" id="{BEBDE9E2-1B37-F0C1-65A2-326706E3584D}"/>
              </a:ext>
            </a:extLst>
          </p:cNvPr>
          <p:cNvSpPr txBox="1"/>
          <p:nvPr/>
        </p:nvSpPr>
        <p:spPr>
          <a:xfrm>
            <a:off x="455528" y="1899393"/>
            <a:ext cx="9469521" cy="3785652"/>
          </a:xfrm>
          <a:prstGeom prst="rect">
            <a:avLst/>
          </a:prstGeom>
          <a:noFill/>
        </p:spPr>
        <p:txBody>
          <a:bodyPr wrap="square">
            <a:spAutoFit/>
          </a:bodyPr>
          <a:lstStyle/>
          <a:p>
            <a:pPr>
              <a:buSzPct val="200000"/>
            </a:pPr>
            <a:r>
              <a:rPr lang="en-GB" sz="2000" b="1">
                <a:solidFill>
                  <a:srgbClr val="FF7034"/>
                </a:solidFill>
              </a:rPr>
              <a:t>When political and strategic influence is directed to support GSP it can lead to shifts in policy and budgeting. </a:t>
            </a:r>
          </a:p>
          <a:p>
            <a:pPr>
              <a:buSzPct val="200000"/>
            </a:pPr>
            <a:endParaRPr lang="en-GB" sz="2000">
              <a:solidFill>
                <a:srgbClr val="6F9A78"/>
              </a:solidFill>
            </a:endParaRPr>
          </a:p>
          <a:p>
            <a:pPr marL="342900" indent="-342900">
              <a:buSzPct val="100000"/>
              <a:buFont typeface="Arial" panose="020B0604020202020204" pitchFamily="34" charset="0"/>
              <a:buChar char="•"/>
            </a:pPr>
            <a:r>
              <a:rPr lang="en-GB" sz="2000">
                <a:solidFill>
                  <a:srgbClr val="6F9A78"/>
                </a:solidFill>
              </a:rPr>
              <a:t>Cross governmental commitment nationally has provided critical leadership support and funding for GSP. </a:t>
            </a:r>
          </a:p>
          <a:p>
            <a:pPr marL="342900" indent="-342900">
              <a:buSzPct val="100000"/>
              <a:buFont typeface="Arial" panose="020B0604020202020204" pitchFamily="34" charset="0"/>
              <a:buChar char="•"/>
            </a:pPr>
            <a:endParaRPr lang="en-GB" sz="2000">
              <a:solidFill>
                <a:srgbClr val="6F9A78"/>
              </a:solidFill>
            </a:endParaRPr>
          </a:p>
          <a:p>
            <a:pPr marL="342900" indent="-342900">
              <a:buSzPct val="100000"/>
              <a:buFont typeface="Arial" panose="020B0604020202020204" pitchFamily="34" charset="0"/>
              <a:buChar char="•"/>
            </a:pPr>
            <a:r>
              <a:rPr lang="en-GB" sz="2000">
                <a:solidFill>
                  <a:srgbClr val="6F9A78"/>
                </a:solidFill>
              </a:rPr>
              <a:t>Locally, GSP Project leaders have influenced local practices, systems and cultures and leveraged additional funding to support GSP. </a:t>
            </a:r>
          </a:p>
          <a:p>
            <a:pPr marL="342900" indent="-342900">
              <a:buSzPct val="100000"/>
              <a:buFont typeface="Arial" panose="020B0604020202020204" pitchFamily="34" charset="0"/>
              <a:buChar char="•"/>
            </a:pPr>
            <a:endParaRPr lang="en-GB" sz="2000">
              <a:solidFill>
                <a:srgbClr val="6F9A78"/>
              </a:solidFill>
            </a:endParaRPr>
          </a:p>
          <a:p>
            <a:pPr marL="342900" indent="-342900">
              <a:buSzPct val="100000"/>
              <a:buFont typeface="Arial" panose="020B0604020202020204" pitchFamily="34" charset="0"/>
              <a:buChar char="•"/>
            </a:pPr>
            <a:r>
              <a:rPr lang="en-GB" sz="2000">
                <a:solidFill>
                  <a:srgbClr val="6F9A78"/>
                </a:solidFill>
              </a:rPr>
              <a:t>There is now greater connection and understanding between parts of the system in relation to GSP, allowing priorities to become aligned and for power imbalances between sectors to be lessened. </a:t>
            </a:r>
          </a:p>
        </p:txBody>
      </p:sp>
      <p:sp>
        <p:nvSpPr>
          <p:cNvPr id="3" name="TextBox 2">
            <a:extLst>
              <a:ext uri="{FF2B5EF4-FFF2-40B4-BE49-F238E27FC236}">
                <a16:creationId xmlns:a16="http://schemas.microsoft.com/office/drawing/2014/main" id="{A9C17C5B-BD69-D8B8-0C5E-9EAA98BDBE64}"/>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975640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green leaf with black border&#10;&#10;Description automatically generated">
            <a:extLst>
              <a:ext uri="{FF2B5EF4-FFF2-40B4-BE49-F238E27FC236}">
                <a16:creationId xmlns:a16="http://schemas.microsoft.com/office/drawing/2014/main" id="{7AE93C9D-9AE6-E0BD-3FE5-BFE6CDEDBE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311521">
            <a:off x="2916992" y="6004757"/>
            <a:ext cx="361759" cy="163259"/>
          </a:xfrm>
          <a:prstGeom prst="rect">
            <a:avLst/>
          </a:prstGeom>
        </p:spPr>
      </p:pic>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3">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cxnSp>
        <p:nvCxnSpPr>
          <p:cNvPr id="9" name="Straight Connector 8">
            <a:extLst>
              <a:ext uri="{FF2B5EF4-FFF2-40B4-BE49-F238E27FC236}">
                <a16:creationId xmlns:a16="http://schemas.microsoft.com/office/drawing/2014/main" id="{2FCC56B9-F654-4F38-D162-1B460A428496}"/>
              </a:ext>
            </a:extLst>
          </p:cNvPr>
          <p:cNvCxnSpPr>
            <a:cxnSpLocks/>
          </p:cNvCxnSpPr>
          <p:nvPr/>
        </p:nvCxnSpPr>
        <p:spPr>
          <a:xfrm>
            <a:off x="44918" y="6354619"/>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EA46CC7D-089C-1EBD-DAC9-0CBBDF272E3E}"/>
              </a:ext>
            </a:extLst>
          </p:cNvPr>
          <p:cNvSpPr txBox="1"/>
          <p:nvPr/>
        </p:nvSpPr>
        <p:spPr>
          <a:xfrm>
            <a:off x="455530" y="383675"/>
            <a:ext cx="10917320" cy="1323439"/>
          </a:xfrm>
          <a:prstGeom prst="rect">
            <a:avLst/>
          </a:prstGeom>
          <a:noFill/>
        </p:spPr>
        <p:txBody>
          <a:bodyPr wrap="square">
            <a:spAutoFit/>
          </a:bodyPr>
          <a:lstStyle/>
          <a:p>
            <a:r>
              <a:rPr lang="en-GB" sz="4000" b="1">
                <a:solidFill>
                  <a:srgbClr val="307242"/>
                </a:solidFill>
              </a:rPr>
              <a:t>Key learning about how to scale and spread Green Social Prescribing</a:t>
            </a:r>
          </a:p>
        </p:txBody>
      </p:sp>
      <p:sp>
        <p:nvSpPr>
          <p:cNvPr id="10" name="TextBox 9">
            <a:extLst>
              <a:ext uri="{FF2B5EF4-FFF2-40B4-BE49-F238E27FC236}">
                <a16:creationId xmlns:a16="http://schemas.microsoft.com/office/drawing/2014/main" id="{BEBDE9E2-1B37-F0C1-65A2-326706E3584D}"/>
              </a:ext>
            </a:extLst>
          </p:cNvPr>
          <p:cNvSpPr txBox="1"/>
          <p:nvPr/>
        </p:nvSpPr>
        <p:spPr>
          <a:xfrm>
            <a:off x="455528" y="1899393"/>
            <a:ext cx="10098171" cy="707886"/>
          </a:xfrm>
          <a:prstGeom prst="rect">
            <a:avLst/>
          </a:prstGeom>
          <a:noFill/>
        </p:spPr>
        <p:txBody>
          <a:bodyPr wrap="square">
            <a:spAutoFit/>
          </a:bodyPr>
          <a:lstStyle/>
          <a:p>
            <a:pPr>
              <a:buSzPct val="200000"/>
            </a:pPr>
            <a:r>
              <a:rPr lang="en-GB" sz="2000" b="1">
                <a:solidFill>
                  <a:srgbClr val="FF7034"/>
                </a:solidFill>
              </a:rPr>
              <a:t>It is necessary to grow and develop nature-based providers to ensure there are a range </a:t>
            </a:r>
          </a:p>
          <a:p>
            <a:pPr>
              <a:buSzPct val="200000"/>
            </a:pPr>
            <a:r>
              <a:rPr lang="en-GB" sz="2000" b="1">
                <a:solidFill>
                  <a:srgbClr val="FF7034"/>
                </a:solidFill>
              </a:rPr>
              <a:t>of appropriate, diverse, geographically spread GSP opportunities. </a:t>
            </a:r>
          </a:p>
        </p:txBody>
      </p:sp>
      <p:pic>
        <p:nvPicPr>
          <p:cNvPr id="4" name="Picture 3" descr="A person holding a broom&#10;&#10;Description automatically generated">
            <a:extLst>
              <a:ext uri="{FF2B5EF4-FFF2-40B4-BE49-F238E27FC236}">
                <a16:creationId xmlns:a16="http://schemas.microsoft.com/office/drawing/2014/main" id="{569F712D-54E6-6AB4-26F7-2F56CC593B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829" y="3529082"/>
            <a:ext cx="1618491" cy="2700533"/>
          </a:xfrm>
          <a:prstGeom prst="rect">
            <a:avLst/>
          </a:prstGeom>
        </p:spPr>
      </p:pic>
      <p:sp>
        <p:nvSpPr>
          <p:cNvPr id="6" name="TextBox 5">
            <a:extLst>
              <a:ext uri="{FF2B5EF4-FFF2-40B4-BE49-F238E27FC236}">
                <a16:creationId xmlns:a16="http://schemas.microsoft.com/office/drawing/2014/main" id="{B05003D3-9237-DC7D-B763-A9CFD3728EA6}"/>
              </a:ext>
            </a:extLst>
          </p:cNvPr>
          <p:cNvSpPr txBox="1"/>
          <p:nvPr/>
        </p:nvSpPr>
        <p:spPr>
          <a:xfrm>
            <a:off x="1990724" y="2847493"/>
            <a:ext cx="9001125" cy="2585323"/>
          </a:xfrm>
          <a:prstGeom prst="rect">
            <a:avLst/>
          </a:prstGeom>
          <a:noFill/>
        </p:spPr>
        <p:txBody>
          <a:bodyPr wrap="square">
            <a:spAutoFit/>
          </a:bodyPr>
          <a:lstStyle/>
          <a:p>
            <a:pPr marL="342900" indent="-342900">
              <a:buSzPct val="100000"/>
              <a:buFont typeface="Arial" panose="020B0604020202020204" pitchFamily="34" charset="0"/>
              <a:buChar char="•"/>
            </a:pPr>
            <a:r>
              <a:rPr lang="en-GB" sz="1800">
                <a:solidFill>
                  <a:srgbClr val="6F9A78"/>
                </a:solidFill>
              </a:rPr>
              <a:t>Connectivity between nature-based providers and the social prescribing system (i.e., Link Workers) was sometimes limited, leading to low levels of referral. </a:t>
            </a:r>
          </a:p>
          <a:p>
            <a:pPr marL="342900" indent="-342900">
              <a:buSzPct val="100000"/>
              <a:buFont typeface="Arial" panose="020B0604020202020204" pitchFamily="34" charset="0"/>
              <a:buChar char="•"/>
            </a:pPr>
            <a:endParaRPr lang="en-GB" sz="1800">
              <a:solidFill>
                <a:srgbClr val="6F9A78"/>
              </a:solidFill>
            </a:endParaRPr>
          </a:p>
          <a:p>
            <a:pPr marL="342900" indent="-342900">
              <a:buSzPct val="100000"/>
              <a:buFont typeface="Arial" panose="020B0604020202020204" pitchFamily="34" charset="0"/>
              <a:buChar char="•"/>
            </a:pPr>
            <a:r>
              <a:rPr lang="en-GB" sz="1800">
                <a:solidFill>
                  <a:srgbClr val="6F9A78"/>
                </a:solidFill>
              </a:rPr>
              <a:t>This can be improved through better communication, targeted funding and investment for nature-based providers, co-design of referral pathways and the introduction and maintenance of “trusted provider” information resources. </a:t>
            </a:r>
          </a:p>
          <a:p>
            <a:pPr marL="342900" indent="-342900">
              <a:buSzPct val="100000"/>
              <a:buFont typeface="Arial" panose="020B0604020202020204" pitchFamily="34" charset="0"/>
              <a:buChar char="•"/>
            </a:pPr>
            <a:endParaRPr lang="en-GB" sz="1800">
              <a:solidFill>
                <a:srgbClr val="6F9A78"/>
              </a:solidFill>
            </a:endParaRPr>
          </a:p>
          <a:p>
            <a:pPr marL="342900" indent="-342900">
              <a:buSzPct val="100000"/>
              <a:buFont typeface="Arial" panose="020B0604020202020204" pitchFamily="34" charset="0"/>
              <a:buChar char="•"/>
            </a:pPr>
            <a:r>
              <a:rPr lang="en-GB" sz="1800">
                <a:solidFill>
                  <a:srgbClr val="6F9A78"/>
                </a:solidFill>
              </a:rPr>
              <a:t>Support for nature-based providers to work together to develop collective funding bids is also critical</a:t>
            </a:r>
          </a:p>
        </p:txBody>
      </p:sp>
      <p:pic>
        <p:nvPicPr>
          <p:cNvPr id="11" name="Picture 10" descr="A green leaves on a black background&#10;&#10;Description automatically generated">
            <a:extLst>
              <a:ext uri="{FF2B5EF4-FFF2-40B4-BE49-F238E27FC236}">
                <a16:creationId xmlns:a16="http://schemas.microsoft.com/office/drawing/2014/main" id="{14FED543-7EC4-AD86-7808-FA61DA01C4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12580" flipH="1">
            <a:off x="1842893" y="5866575"/>
            <a:ext cx="575566" cy="363477"/>
          </a:xfrm>
          <a:prstGeom prst="rect">
            <a:avLst/>
          </a:prstGeom>
        </p:spPr>
      </p:pic>
      <p:sp>
        <p:nvSpPr>
          <p:cNvPr id="3" name="TextBox 2">
            <a:extLst>
              <a:ext uri="{FF2B5EF4-FFF2-40B4-BE49-F238E27FC236}">
                <a16:creationId xmlns:a16="http://schemas.microsoft.com/office/drawing/2014/main" id="{17C01AD6-9FF2-93CE-52F8-0BF02A881C5C}"/>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3899055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2">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cxnSp>
        <p:nvCxnSpPr>
          <p:cNvPr id="9" name="Straight Connector 8">
            <a:extLst>
              <a:ext uri="{FF2B5EF4-FFF2-40B4-BE49-F238E27FC236}">
                <a16:creationId xmlns:a16="http://schemas.microsoft.com/office/drawing/2014/main" id="{2FCC56B9-F654-4F38-D162-1B460A428496}"/>
              </a:ext>
            </a:extLst>
          </p:cNvPr>
          <p:cNvCxnSpPr>
            <a:cxnSpLocks/>
          </p:cNvCxnSpPr>
          <p:nvPr/>
        </p:nvCxnSpPr>
        <p:spPr>
          <a:xfrm>
            <a:off x="44918" y="6354619"/>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EA46CC7D-089C-1EBD-DAC9-0CBBDF272E3E}"/>
              </a:ext>
            </a:extLst>
          </p:cNvPr>
          <p:cNvSpPr txBox="1"/>
          <p:nvPr/>
        </p:nvSpPr>
        <p:spPr>
          <a:xfrm>
            <a:off x="455530" y="383675"/>
            <a:ext cx="10917320" cy="1323439"/>
          </a:xfrm>
          <a:prstGeom prst="rect">
            <a:avLst/>
          </a:prstGeom>
          <a:noFill/>
        </p:spPr>
        <p:txBody>
          <a:bodyPr wrap="square">
            <a:spAutoFit/>
          </a:bodyPr>
          <a:lstStyle/>
          <a:p>
            <a:r>
              <a:rPr lang="en-GB" sz="4000" b="1">
                <a:solidFill>
                  <a:srgbClr val="307242"/>
                </a:solidFill>
              </a:rPr>
              <a:t>Key learning about how to scale and spread Green Social Prescribing</a:t>
            </a:r>
          </a:p>
        </p:txBody>
      </p:sp>
      <p:sp>
        <p:nvSpPr>
          <p:cNvPr id="10" name="TextBox 9">
            <a:extLst>
              <a:ext uri="{FF2B5EF4-FFF2-40B4-BE49-F238E27FC236}">
                <a16:creationId xmlns:a16="http://schemas.microsoft.com/office/drawing/2014/main" id="{BEBDE9E2-1B37-F0C1-65A2-326706E3584D}"/>
              </a:ext>
            </a:extLst>
          </p:cNvPr>
          <p:cNvSpPr txBox="1"/>
          <p:nvPr/>
        </p:nvSpPr>
        <p:spPr>
          <a:xfrm>
            <a:off x="455530" y="1909604"/>
            <a:ext cx="11212596" cy="1015663"/>
          </a:xfrm>
          <a:prstGeom prst="rect">
            <a:avLst/>
          </a:prstGeom>
          <a:noFill/>
        </p:spPr>
        <p:txBody>
          <a:bodyPr wrap="square">
            <a:spAutoFit/>
          </a:bodyPr>
          <a:lstStyle/>
          <a:p>
            <a:pPr>
              <a:buSzPct val="200000"/>
            </a:pPr>
            <a:r>
              <a:rPr lang="en-GB" sz="2000" b="1">
                <a:solidFill>
                  <a:srgbClr val="FF7034"/>
                </a:solidFill>
              </a:rPr>
              <a:t>There is a need to remove barriers and create aligned structures, to ensure coherence and </a:t>
            </a:r>
          </a:p>
          <a:p>
            <a:pPr>
              <a:buSzPct val="200000"/>
            </a:pPr>
            <a:r>
              <a:rPr lang="en-GB" sz="2000" b="1">
                <a:solidFill>
                  <a:srgbClr val="FF7034"/>
                </a:solidFill>
              </a:rPr>
              <a:t>clarity of roles and responsibilities across the system. </a:t>
            </a:r>
          </a:p>
          <a:p>
            <a:pPr>
              <a:buSzPct val="200000"/>
            </a:pPr>
            <a:endParaRPr lang="en-GB" sz="2000">
              <a:solidFill>
                <a:srgbClr val="6F9A78"/>
              </a:solidFill>
            </a:endParaRPr>
          </a:p>
        </p:txBody>
      </p:sp>
      <p:pic>
        <p:nvPicPr>
          <p:cNvPr id="4" name="Picture 3" descr="A person with a backpack and walking sticks&#10;&#10;Description automatically generated">
            <a:extLst>
              <a:ext uri="{FF2B5EF4-FFF2-40B4-BE49-F238E27FC236}">
                <a16:creationId xmlns:a16="http://schemas.microsoft.com/office/drawing/2014/main" id="{29037905-19AA-08A7-9919-D05F28AE89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728" y="3481386"/>
            <a:ext cx="3145976" cy="2676525"/>
          </a:xfrm>
          <a:prstGeom prst="rect">
            <a:avLst/>
          </a:prstGeom>
        </p:spPr>
      </p:pic>
      <p:sp>
        <p:nvSpPr>
          <p:cNvPr id="6" name="TextBox 5">
            <a:extLst>
              <a:ext uri="{FF2B5EF4-FFF2-40B4-BE49-F238E27FC236}">
                <a16:creationId xmlns:a16="http://schemas.microsoft.com/office/drawing/2014/main" id="{5C16E1F8-71BE-F17E-6D7B-63DBBCAC39D2}"/>
              </a:ext>
            </a:extLst>
          </p:cNvPr>
          <p:cNvSpPr txBox="1"/>
          <p:nvPr/>
        </p:nvSpPr>
        <p:spPr>
          <a:xfrm>
            <a:off x="3307901" y="2853076"/>
            <a:ext cx="8455474" cy="3139321"/>
          </a:xfrm>
          <a:prstGeom prst="rect">
            <a:avLst/>
          </a:prstGeom>
          <a:noFill/>
        </p:spPr>
        <p:txBody>
          <a:bodyPr wrap="square">
            <a:spAutoFit/>
          </a:bodyPr>
          <a:lstStyle/>
          <a:p>
            <a:pPr marL="285750" indent="-285750">
              <a:buSzPct val="100000"/>
              <a:buFont typeface="Arial" panose="020B0604020202020204" pitchFamily="34" charset="0"/>
              <a:buChar char="•"/>
            </a:pPr>
            <a:r>
              <a:rPr lang="en-GB" sz="1800">
                <a:solidFill>
                  <a:srgbClr val="6F9A78"/>
                </a:solidFill>
              </a:rPr>
              <a:t>Multiple interdependencies are necessary for the GSP system to ‘work’. </a:t>
            </a:r>
          </a:p>
          <a:p>
            <a:pPr marL="285750" indent="-285750">
              <a:buSzPct val="100000"/>
              <a:buFont typeface="Arial" panose="020B0604020202020204" pitchFamily="34" charset="0"/>
              <a:buChar char="•"/>
            </a:pPr>
            <a:endParaRPr lang="en-GB" sz="1800">
              <a:solidFill>
                <a:srgbClr val="6F9A78"/>
              </a:solidFill>
            </a:endParaRPr>
          </a:p>
          <a:p>
            <a:pPr marL="285750" indent="-285750">
              <a:buSzPct val="100000"/>
              <a:buFont typeface="Arial" panose="020B0604020202020204" pitchFamily="34" charset="0"/>
              <a:buChar char="•"/>
            </a:pPr>
            <a:r>
              <a:rPr lang="en-GB" sz="1800">
                <a:solidFill>
                  <a:srgbClr val="6F9A78"/>
                </a:solidFill>
              </a:rPr>
              <a:t>The lack of alignment of ambitions, systems and processes poses challenges to delivery, and addressing these was a key component of all seven pilots.</a:t>
            </a:r>
          </a:p>
          <a:p>
            <a:pPr marL="285750" indent="-285750">
              <a:buSzPct val="100000"/>
              <a:buFont typeface="Arial" panose="020B0604020202020204" pitchFamily="34" charset="0"/>
              <a:buChar char="•"/>
            </a:pPr>
            <a:endParaRPr lang="en-GB">
              <a:solidFill>
                <a:srgbClr val="6F9A78"/>
              </a:solidFill>
            </a:endParaRPr>
          </a:p>
          <a:p>
            <a:pPr marL="285750" indent="-285750">
              <a:buSzPct val="100000"/>
              <a:buFont typeface="Arial" panose="020B0604020202020204" pitchFamily="34" charset="0"/>
              <a:buChar char="•"/>
            </a:pPr>
            <a:r>
              <a:rPr lang="en-GB" sz="1800">
                <a:solidFill>
                  <a:srgbClr val="6F9A78"/>
                </a:solidFill>
              </a:rPr>
              <a:t>Collaborations between relevant partners were built, and efforts made to clarify roles and responsibilities. Steps were taken to agree shared ambitions, ways of working and indicators of success. </a:t>
            </a:r>
          </a:p>
          <a:p>
            <a:pPr marL="285750" indent="-285750">
              <a:buSzPct val="100000"/>
              <a:buFont typeface="Arial" panose="020B0604020202020204" pitchFamily="34" charset="0"/>
              <a:buChar char="•"/>
            </a:pPr>
            <a:endParaRPr lang="en-GB" sz="1800">
              <a:solidFill>
                <a:srgbClr val="6F9A78"/>
              </a:solidFill>
            </a:endParaRPr>
          </a:p>
          <a:p>
            <a:pPr marL="285750" indent="-285750">
              <a:buSzPct val="100000"/>
              <a:buFont typeface="Arial" panose="020B0604020202020204" pitchFamily="34" charset="0"/>
              <a:buChar char="•"/>
            </a:pPr>
            <a:r>
              <a:rPr lang="en-GB" sz="1800">
                <a:solidFill>
                  <a:srgbClr val="6F9A78"/>
                </a:solidFill>
              </a:rPr>
              <a:t>However, some of the most important systemic misalignments such as sustainable funding and investment will take longer to address.</a:t>
            </a:r>
          </a:p>
        </p:txBody>
      </p:sp>
      <p:pic>
        <p:nvPicPr>
          <p:cNvPr id="11" name="Picture 10" descr="A drawing of a bug&#10;&#10;Description automatically generated">
            <a:extLst>
              <a:ext uri="{FF2B5EF4-FFF2-40B4-BE49-F238E27FC236}">
                <a16:creationId xmlns:a16="http://schemas.microsoft.com/office/drawing/2014/main" id="{4C316A2B-FF4B-4701-5147-FDB50936A3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611914">
            <a:off x="417815" y="2991532"/>
            <a:ext cx="733953" cy="617482"/>
          </a:xfrm>
          <a:prstGeom prst="rect">
            <a:avLst/>
          </a:prstGeom>
        </p:spPr>
      </p:pic>
      <p:sp>
        <p:nvSpPr>
          <p:cNvPr id="3" name="TextBox 2">
            <a:extLst>
              <a:ext uri="{FF2B5EF4-FFF2-40B4-BE49-F238E27FC236}">
                <a16:creationId xmlns:a16="http://schemas.microsoft.com/office/drawing/2014/main" id="{16F39874-6E9D-4888-4545-B429FA65CF44}"/>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7981896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oup of orange rabbits in a grassy area&#10;&#10;Description automatically generated">
            <a:extLst>
              <a:ext uri="{FF2B5EF4-FFF2-40B4-BE49-F238E27FC236}">
                <a16:creationId xmlns:a16="http://schemas.microsoft.com/office/drawing/2014/main" id="{23F77CBF-6ED2-6645-A5A2-1803CFE37923}"/>
              </a:ext>
            </a:extLst>
          </p:cNvPr>
          <p:cNvPicPr>
            <a:picLocks noChangeAspect="1"/>
          </p:cNvPicPr>
          <p:nvPr/>
        </p:nvPicPr>
        <p:blipFill>
          <a:blip r:embed="rId2">
            <a:extLst>
              <a:ext uri="{28A0092B-C50C-407E-A947-70E740481C1C}">
                <a14:useLocalDpi xmlns:a14="http://schemas.microsoft.com/office/drawing/2010/main" val="0"/>
              </a:ext>
            </a:extLst>
          </a:blip>
          <a:srcRect r="8016"/>
          <a:stretch/>
        </p:blipFill>
        <p:spPr>
          <a:xfrm>
            <a:off x="9848852" y="5418103"/>
            <a:ext cx="2278494" cy="903215"/>
          </a:xfrm>
          <a:prstGeom prst="rect">
            <a:avLst/>
          </a:prstGeom>
        </p:spPr>
      </p:pic>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3">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cxnSp>
        <p:nvCxnSpPr>
          <p:cNvPr id="9" name="Straight Connector 8">
            <a:extLst>
              <a:ext uri="{FF2B5EF4-FFF2-40B4-BE49-F238E27FC236}">
                <a16:creationId xmlns:a16="http://schemas.microsoft.com/office/drawing/2014/main" id="{2FCC56B9-F654-4F38-D162-1B460A428496}"/>
              </a:ext>
            </a:extLst>
          </p:cNvPr>
          <p:cNvCxnSpPr>
            <a:cxnSpLocks/>
          </p:cNvCxnSpPr>
          <p:nvPr/>
        </p:nvCxnSpPr>
        <p:spPr>
          <a:xfrm>
            <a:off x="44918" y="6354619"/>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EA46CC7D-089C-1EBD-DAC9-0CBBDF272E3E}"/>
              </a:ext>
            </a:extLst>
          </p:cNvPr>
          <p:cNvSpPr txBox="1"/>
          <p:nvPr/>
        </p:nvSpPr>
        <p:spPr>
          <a:xfrm>
            <a:off x="455530" y="383675"/>
            <a:ext cx="10917320" cy="1323439"/>
          </a:xfrm>
          <a:prstGeom prst="rect">
            <a:avLst/>
          </a:prstGeom>
          <a:noFill/>
        </p:spPr>
        <p:txBody>
          <a:bodyPr wrap="square">
            <a:spAutoFit/>
          </a:bodyPr>
          <a:lstStyle/>
          <a:p>
            <a:r>
              <a:rPr lang="en-GB" sz="4000" b="1">
                <a:solidFill>
                  <a:srgbClr val="307242"/>
                </a:solidFill>
              </a:rPr>
              <a:t>Key learning about how to scale and spread Green Social Prescribing</a:t>
            </a:r>
          </a:p>
        </p:txBody>
      </p:sp>
      <p:sp>
        <p:nvSpPr>
          <p:cNvPr id="10" name="TextBox 9">
            <a:extLst>
              <a:ext uri="{FF2B5EF4-FFF2-40B4-BE49-F238E27FC236}">
                <a16:creationId xmlns:a16="http://schemas.microsoft.com/office/drawing/2014/main" id="{BEBDE9E2-1B37-F0C1-65A2-326706E3584D}"/>
              </a:ext>
            </a:extLst>
          </p:cNvPr>
          <p:cNvSpPr txBox="1"/>
          <p:nvPr/>
        </p:nvSpPr>
        <p:spPr>
          <a:xfrm>
            <a:off x="455529" y="1899393"/>
            <a:ext cx="10917320" cy="4093428"/>
          </a:xfrm>
          <a:prstGeom prst="rect">
            <a:avLst/>
          </a:prstGeom>
          <a:noFill/>
        </p:spPr>
        <p:txBody>
          <a:bodyPr wrap="square">
            <a:spAutoFit/>
          </a:bodyPr>
          <a:lstStyle/>
          <a:p>
            <a:pPr>
              <a:buSzPct val="200000"/>
            </a:pPr>
            <a:r>
              <a:rPr lang="en-GB" sz="2000" b="1">
                <a:solidFill>
                  <a:srgbClr val="FF7034"/>
                </a:solidFill>
              </a:rPr>
              <a:t>Improvements to the gathering and sharing of data about GSP outputs and outcomes are necessary to build confidence in the efficacy of GSP. </a:t>
            </a:r>
          </a:p>
          <a:p>
            <a:pPr>
              <a:buSzPct val="200000"/>
            </a:pPr>
            <a:endParaRPr lang="en-GB" sz="2000">
              <a:solidFill>
                <a:srgbClr val="6F9A78"/>
              </a:solidFill>
            </a:endParaRPr>
          </a:p>
          <a:p>
            <a:pPr marL="342900" indent="-342900">
              <a:buSzPct val="100000"/>
              <a:buFont typeface="Arial" panose="020B0604020202020204" pitchFamily="34" charset="0"/>
              <a:buChar char="•"/>
            </a:pPr>
            <a:r>
              <a:rPr lang="en-GB" sz="2000">
                <a:solidFill>
                  <a:srgbClr val="6F9A78"/>
                </a:solidFill>
              </a:rPr>
              <a:t>There is a persistent perception at local and national level that evidence for GSP is not sufficiently compelling or rigorous and a lack of agreement around what evidence is needed. </a:t>
            </a:r>
          </a:p>
          <a:p>
            <a:pPr marL="342900" indent="-342900">
              <a:buSzPct val="100000"/>
              <a:buFont typeface="Arial" panose="020B0604020202020204" pitchFamily="34" charset="0"/>
              <a:buChar char="•"/>
            </a:pPr>
            <a:endParaRPr lang="en-GB" sz="2000">
              <a:solidFill>
                <a:srgbClr val="6F9A78"/>
              </a:solidFill>
            </a:endParaRPr>
          </a:p>
          <a:p>
            <a:pPr marL="342900" indent="-342900">
              <a:buSzPct val="100000"/>
              <a:buFont typeface="Arial" panose="020B0604020202020204" pitchFamily="34" charset="0"/>
              <a:buChar char="•"/>
            </a:pPr>
            <a:r>
              <a:rPr lang="en-GB" sz="2000">
                <a:solidFill>
                  <a:srgbClr val="6F9A78"/>
                </a:solidFill>
              </a:rPr>
              <a:t>The complexity of GSP poses multiple data collection challenges. Training, guidance, and payments to support data collection were provided but these challenges remained. It is likely that data collection and reporting will remain challenging for smaller VCSE organisations regardless of the support provided. </a:t>
            </a:r>
          </a:p>
          <a:p>
            <a:pPr marL="342900" indent="-342900">
              <a:buSzPct val="100000"/>
              <a:buFont typeface="Arial" panose="020B0604020202020204" pitchFamily="34" charset="0"/>
              <a:buChar char="•"/>
            </a:pPr>
            <a:endParaRPr lang="en-GB" sz="2000">
              <a:solidFill>
                <a:srgbClr val="6F9A78"/>
              </a:solidFill>
            </a:endParaRPr>
          </a:p>
          <a:p>
            <a:pPr marL="342900" indent="-342900">
              <a:buSzPct val="100000"/>
              <a:buFont typeface="Arial" panose="020B0604020202020204" pitchFamily="34" charset="0"/>
              <a:buChar char="•"/>
            </a:pPr>
            <a:r>
              <a:rPr lang="en-GB" sz="2000">
                <a:solidFill>
                  <a:srgbClr val="6F9A78"/>
                </a:solidFill>
              </a:rPr>
              <a:t>Technical solutions offer some hope and securing funding for these to be implemented consistently was seen as a vital milestone for some pilots. </a:t>
            </a:r>
          </a:p>
        </p:txBody>
      </p:sp>
      <p:sp>
        <p:nvSpPr>
          <p:cNvPr id="3" name="TextBox 2">
            <a:extLst>
              <a:ext uri="{FF2B5EF4-FFF2-40B4-BE49-F238E27FC236}">
                <a16:creationId xmlns:a16="http://schemas.microsoft.com/office/drawing/2014/main" id="{3B3471F5-185C-8AE2-6CE9-629B3A81B19E}"/>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12243486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2">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cxnSp>
        <p:nvCxnSpPr>
          <p:cNvPr id="9" name="Straight Connector 8">
            <a:extLst>
              <a:ext uri="{FF2B5EF4-FFF2-40B4-BE49-F238E27FC236}">
                <a16:creationId xmlns:a16="http://schemas.microsoft.com/office/drawing/2014/main" id="{2FCC56B9-F654-4F38-D162-1B460A428496}"/>
              </a:ext>
            </a:extLst>
          </p:cNvPr>
          <p:cNvCxnSpPr>
            <a:cxnSpLocks/>
          </p:cNvCxnSpPr>
          <p:nvPr/>
        </p:nvCxnSpPr>
        <p:spPr>
          <a:xfrm>
            <a:off x="44918" y="6354619"/>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EA46CC7D-089C-1EBD-DAC9-0CBBDF272E3E}"/>
              </a:ext>
            </a:extLst>
          </p:cNvPr>
          <p:cNvSpPr txBox="1"/>
          <p:nvPr/>
        </p:nvSpPr>
        <p:spPr>
          <a:xfrm>
            <a:off x="455530" y="383675"/>
            <a:ext cx="10917320" cy="1323439"/>
          </a:xfrm>
          <a:prstGeom prst="rect">
            <a:avLst/>
          </a:prstGeom>
          <a:noFill/>
        </p:spPr>
        <p:txBody>
          <a:bodyPr wrap="square">
            <a:spAutoFit/>
          </a:bodyPr>
          <a:lstStyle/>
          <a:p>
            <a:r>
              <a:rPr lang="en-GB" sz="4000" b="1">
                <a:solidFill>
                  <a:srgbClr val="307242"/>
                </a:solidFill>
              </a:rPr>
              <a:t>Key learning about how to scale and spread Green Social Prescribing</a:t>
            </a:r>
          </a:p>
        </p:txBody>
      </p:sp>
      <p:sp>
        <p:nvSpPr>
          <p:cNvPr id="10" name="TextBox 9">
            <a:extLst>
              <a:ext uri="{FF2B5EF4-FFF2-40B4-BE49-F238E27FC236}">
                <a16:creationId xmlns:a16="http://schemas.microsoft.com/office/drawing/2014/main" id="{BEBDE9E2-1B37-F0C1-65A2-326706E3584D}"/>
              </a:ext>
            </a:extLst>
          </p:cNvPr>
          <p:cNvSpPr txBox="1"/>
          <p:nvPr/>
        </p:nvSpPr>
        <p:spPr>
          <a:xfrm>
            <a:off x="455530" y="1830264"/>
            <a:ext cx="11593597" cy="1015663"/>
          </a:xfrm>
          <a:prstGeom prst="rect">
            <a:avLst/>
          </a:prstGeom>
          <a:noFill/>
        </p:spPr>
        <p:txBody>
          <a:bodyPr wrap="square">
            <a:spAutoFit/>
          </a:bodyPr>
          <a:lstStyle/>
          <a:p>
            <a:pPr>
              <a:buSzPct val="200000"/>
            </a:pPr>
            <a:r>
              <a:rPr lang="en-GB" sz="2000" b="1">
                <a:solidFill>
                  <a:srgbClr val="FF7034"/>
                </a:solidFill>
              </a:rPr>
              <a:t>There is a need to improve information flow and feedback loops between providers, Link </a:t>
            </a:r>
          </a:p>
          <a:p>
            <a:pPr>
              <a:buSzPct val="200000"/>
            </a:pPr>
            <a:r>
              <a:rPr lang="en-GB" sz="2000" b="1">
                <a:solidFill>
                  <a:srgbClr val="FF7034"/>
                </a:solidFill>
              </a:rPr>
              <a:t>Workers (LWs), referrers and funders to create more efficient and effective pathways.</a:t>
            </a:r>
          </a:p>
          <a:p>
            <a:pPr>
              <a:buSzPct val="200000"/>
            </a:pPr>
            <a:endParaRPr lang="en-GB" sz="2000">
              <a:solidFill>
                <a:srgbClr val="6F9A78"/>
              </a:solidFill>
            </a:endParaRPr>
          </a:p>
        </p:txBody>
      </p:sp>
      <p:sp>
        <p:nvSpPr>
          <p:cNvPr id="4" name="TextBox 3">
            <a:extLst>
              <a:ext uri="{FF2B5EF4-FFF2-40B4-BE49-F238E27FC236}">
                <a16:creationId xmlns:a16="http://schemas.microsoft.com/office/drawing/2014/main" id="{8AEBF8DD-514A-673B-371C-84126359C418}"/>
              </a:ext>
            </a:extLst>
          </p:cNvPr>
          <p:cNvSpPr txBox="1"/>
          <p:nvPr/>
        </p:nvSpPr>
        <p:spPr>
          <a:xfrm>
            <a:off x="581024" y="2705517"/>
            <a:ext cx="7858125" cy="3416320"/>
          </a:xfrm>
          <a:prstGeom prst="rect">
            <a:avLst/>
          </a:prstGeom>
          <a:noFill/>
        </p:spPr>
        <p:txBody>
          <a:bodyPr wrap="square">
            <a:spAutoFit/>
          </a:bodyPr>
          <a:lstStyle/>
          <a:p>
            <a:pPr marL="342900" indent="-342900">
              <a:buSzPct val="100000"/>
              <a:buFont typeface="Arial" panose="020B0604020202020204" pitchFamily="34" charset="0"/>
              <a:buChar char="•"/>
            </a:pPr>
            <a:r>
              <a:rPr lang="en-GB" sz="1800">
                <a:solidFill>
                  <a:srgbClr val="6F9A78"/>
                </a:solidFill>
              </a:rPr>
              <a:t>Relationships between providers, Link Workers, referrers and funders can be fractured and dispersed, with reliance on key individuals. Participants can drop-out or disengage across social prescribing pathways if they are not appropriately supported. </a:t>
            </a:r>
          </a:p>
          <a:p>
            <a:pPr marL="342900" indent="-342900">
              <a:buSzPct val="100000"/>
              <a:buFont typeface="Arial" panose="020B0604020202020204" pitchFamily="34" charset="0"/>
              <a:buChar char="•"/>
            </a:pPr>
            <a:endParaRPr lang="en-GB" sz="1800">
              <a:solidFill>
                <a:srgbClr val="6F9A78"/>
              </a:solidFill>
            </a:endParaRPr>
          </a:p>
          <a:p>
            <a:pPr marL="342900" indent="-342900">
              <a:buSzPct val="100000"/>
              <a:buFont typeface="Arial" panose="020B0604020202020204" pitchFamily="34" charset="0"/>
              <a:buChar char="•"/>
            </a:pPr>
            <a:r>
              <a:rPr lang="en-GB" sz="1800">
                <a:solidFill>
                  <a:srgbClr val="6F9A78"/>
                </a:solidFill>
              </a:rPr>
              <a:t>The GSP project legitimised collaborative activity between the health and VCSE sector but in many cases referral feedback loops (between community and health services and back again) remained underdeveloped and reliant on personal relationships. Improving understanding and communicating about what levels of need can be supported by which activities was an important enabling factor along with ‘Active’ link working, where people are accompanied to the first session. </a:t>
            </a:r>
          </a:p>
        </p:txBody>
      </p:sp>
      <p:pic>
        <p:nvPicPr>
          <p:cNvPr id="6" name="Picture 5" descr="A person watering a plant&#10;&#10;Description automatically generated">
            <a:extLst>
              <a:ext uri="{FF2B5EF4-FFF2-40B4-BE49-F238E27FC236}">
                <a16:creationId xmlns:a16="http://schemas.microsoft.com/office/drawing/2014/main" id="{C28AA410-A81D-337C-3A13-781F1D3E6D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17656" y="3782101"/>
            <a:ext cx="3331471" cy="2572517"/>
          </a:xfrm>
          <a:prstGeom prst="rect">
            <a:avLst/>
          </a:prstGeom>
        </p:spPr>
      </p:pic>
      <p:sp>
        <p:nvSpPr>
          <p:cNvPr id="3" name="TextBox 2">
            <a:extLst>
              <a:ext uri="{FF2B5EF4-FFF2-40B4-BE49-F238E27FC236}">
                <a16:creationId xmlns:a16="http://schemas.microsoft.com/office/drawing/2014/main" id="{2412D915-4455-3054-823E-E0DA4ED208F9}"/>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20041114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yellow bird singing with a note&#10;&#10;Description automatically generated">
            <a:extLst>
              <a:ext uri="{FF2B5EF4-FFF2-40B4-BE49-F238E27FC236}">
                <a16:creationId xmlns:a16="http://schemas.microsoft.com/office/drawing/2014/main" id="{DE4AC40B-167A-46B4-6AAA-31ABAFAA3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10875" y="1098196"/>
            <a:ext cx="803776" cy="644890"/>
          </a:xfrm>
          <a:prstGeom prst="rect">
            <a:avLst/>
          </a:prstGeom>
        </p:spPr>
      </p:pic>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3">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cxnSp>
        <p:nvCxnSpPr>
          <p:cNvPr id="9" name="Straight Connector 8">
            <a:extLst>
              <a:ext uri="{FF2B5EF4-FFF2-40B4-BE49-F238E27FC236}">
                <a16:creationId xmlns:a16="http://schemas.microsoft.com/office/drawing/2014/main" id="{2FCC56B9-F654-4F38-D162-1B460A428496}"/>
              </a:ext>
            </a:extLst>
          </p:cNvPr>
          <p:cNvCxnSpPr>
            <a:cxnSpLocks/>
          </p:cNvCxnSpPr>
          <p:nvPr/>
        </p:nvCxnSpPr>
        <p:spPr>
          <a:xfrm>
            <a:off x="44918" y="6287944"/>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EA46CC7D-089C-1EBD-DAC9-0CBBDF272E3E}"/>
              </a:ext>
            </a:extLst>
          </p:cNvPr>
          <p:cNvSpPr txBox="1"/>
          <p:nvPr/>
        </p:nvSpPr>
        <p:spPr>
          <a:xfrm>
            <a:off x="455530" y="269375"/>
            <a:ext cx="10917320" cy="1323439"/>
          </a:xfrm>
          <a:prstGeom prst="rect">
            <a:avLst/>
          </a:prstGeom>
          <a:noFill/>
        </p:spPr>
        <p:txBody>
          <a:bodyPr wrap="square">
            <a:spAutoFit/>
          </a:bodyPr>
          <a:lstStyle/>
          <a:p>
            <a:r>
              <a:rPr lang="en-GB" sz="4000" b="1">
                <a:solidFill>
                  <a:srgbClr val="307242"/>
                </a:solidFill>
              </a:rPr>
              <a:t>Key learning about how to scale and spread Green Social Prescribing</a:t>
            </a:r>
          </a:p>
        </p:txBody>
      </p:sp>
      <p:sp>
        <p:nvSpPr>
          <p:cNvPr id="10" name="TextBox 9">
            <a:extLst>
              <a:ext uri="{FF2B5EF4-FFF2-40B4-BE49-F238E27FC236}">
                <a16:creationId xmlns:a16="http://schemas.microsoft.com/office/drawing/2014/main" id="{BEBDE9E2-1B37-F0C1-65A2-326706E3584D}"/>
              </a:ext>
            </a:extLst>
          </p:cNvPr>
          <p:cNvSpPr txBox="1"/>
          <p:nvPr/>
        </p:nvSpPr>
        <p:spPr>
          <a:xfrm>
            <a:off x="455529" y="1566018"/>
            <a:ext cx="11212595" cy="1015663"/>
          </a:xfrm>
          <a:prstGeom prst="rect">
            <a:avLst/>
          </a:prstGeom>
          <a:noFill/>
        </p:spPr>
        <p:txBody>
          <a:bodyPr wrap="square" lIns="91440" tIns="45720" rIns="91440" bIns="45720" anchor="t">
            <a:spAutoFit/>
          </a:bodyPr>
          <a:lstStyle/>
          <a:p>
            <a:pPr>
              <a:buSzPct val="200000"/>
            </a:pPr>
            <a:r>
              <a:rPr lang="en-GB" sz="2000" b="1">
                <a:solidFill>
                  <a:srgbClr val="FF7034"/>
                </a:solidFill>
              </a:rPr>
              <a:t>Mutual accountability and shared problem solving is necessary to enhance service users’ experiences, but this requires trust and respect so that people understand and are aware of how different actors in the system may operate</a:t>
            </a:r>
            <a:endParaRPr lang="en-GB" sz="2000">
              <a:solidFill>
                <a:srgbClr val="6F9A78"/>
              </a:solidFill>
            </a:endParaRPr>
          </a:p>
        </p:txBody>
      </p:sp>
      <p:sp>
        <p:nvSpPr>
          <p:cNvPr id="4" name="TextBox 3">
            <a:extLst>
              <a:ext uri="{FF2B5EF4-FFF2-40B4-BE49-F238E27FC236}">
                <a16:creationId xmlns:a16="http://schemas.microsoft.com/office/drawing/2014/main" id="{370AE4E3-199C-8611-0911-581D20F5DD49}"/>
              </a:ext>
            </a:extLst>
          </p:cNvPr>
          <p:cNvSpPr txBox="1"/>
          <p:nvPr/>
        </p:nvSpPr>
        <p:spPr>
          <a:xfrm>
            <a:off x="1687004" y="2727058"/>
            <a:ext cx="10103420" cy="3416320"/>
          </a:xfrm>
          <a:prstGeom prst="rect">
            <a:avLst/>
          </a:prstGeom>
          <a:noFill/>
        </p:spPr>
        <p:txBody>
          <a:bodyPr wrap="square">
            <a:spAutoFit/>
          </a:bodyPr>
          <a:lstStyle/>
          <a:p>
            <a:pPr marL="285750" indent="-285750">
              <a:buFont typeface="Arial" panose="020B0604020202020204" pitchFamily="34" charset="0"/>
              <a:buChar char="•"/>
            </a:pPr>
            <a:r>
              <a:rPr lang="en-GB" sz="1800">
                <a:solidFill>
                  <a:srgbClr val="6F9A78"/>
                </a:solidFill>
              </a:rPr>
              <a:t>Initially, there was a lack of mutual awareness and understanding between GSP partners, particularly between the NHS and VCSE sectors, leading to few referrals through formal SP referral routes and a lack of partnership working and coordination. </a:t>
            </a:r>
          </a:p>
          <a:p>
            <a:pPr marL="285750" indent="-285750">
              <a:buFont typeface="Arial" panose="020B0604020202020204" pitchFamily="34" charset="0"/>
              <a:buChar char="•"/>
            </a:pPr>
            <a:endParaRPr lang="en-GB">
              <a:solidFill>
                <a:srgbClr val="6F9A78"/>
              </a:solidFill>
            </a:endParaRPr>
          </a:p>
          <a:p>
            <a:pPr marL="285750" indent="-285750">
              <a:buFont typeface="Arial" panose="020B0604020202020204" pitchFamily="34" charset="0"/>
              <a:buChar char="•"/>
            </a:pPr>
            <a:r>
              <a:rPr lang="en-GB" sz="1800">
                <a:solidFill>
                  <a:srgbClr val="6F9A78"/>
                </a:solidFill>
              </a:rPr>
              <a:t>To overcome this the GSP Project invested in partnership activities including, co-design, provider networks, trusted provider schemes, taster sessions, training, and outreach to nature-based providers. Innovative funding approaches such as green health budgets were also explored. </a:t>
            </a:r>
          </a:p>
          <a:p>
            <a:pPr marL="285750" indent="-285750">
              <a:buFont typeface="Arial" panose="020B0604020202020204" pitchFamily="34" charset="0"/>
              <a:buChar char="•"/>
            </a:pPr>
            <a:endParaRPr lang="en-GB">
              <a:solidFill>
                <a:srgbClr val="6F9A78"/>
              </a:solidFill>
            </a:endParaRPr>
          </a:p>
          <a:p>
            <a:pPr marL="285750" indent="-285750">
              <a:buFont typeface="Arial" panose="020B0604020202020204" pitchFamily="34" charset="0"/>
              <a:buChar char="•"/>
            </a:pPr>
            <a:r>
              <a:rPr lang="en-GB" sz="1800">
                <a:solidFill>
                  <a:srgbClr val="6F9A78"/>
                </a:solidFill>
              </a:rPr>
              <a:t>Challenges to these activities’ success included limited capacity, balancing meaningful co-production with a need to ‘get things done’ in short timescales, building shared understanding, keeping provider lists and directories up to date, stretched LW capacity, and the complexity and severity of participant need.</a:t>
            </a:r>
            <a:endParaRPr lang="en-GB">
              <a:solidFill>
                <a:srgbClr val="6F9A78"/>
              </a:solidFill>
            </a:endParaRPr>
          </a:p>
        </p:txBody>
      </p:sp>
      <p:pic>
        <p:nvPicPr>
          <p:cNvPr id="6" name="Picture 5" descr="A cartoon of a person with a green shirt and orange hair&#10;&#10;Description automatically generated">
            <a:extLst>
              <a:ext uri="{FF2B5EF4-FFF2-40B4-BE49-F238E27FC236}">
                <a16:creationId xmlns:a16="http://schemas.microsoft.com/office/drawing/2014/main" id="{57056A10-6AF7-C856-0F48-D392F6B3C966}"/>
              </a:ext>
            </a:extLst>
          </p:cNvPr>
          <p:cNvPicPr>
            <a:picLocks noChangeAspect="1"/>
          </p:cNvPicPr>
          <p:nvPr/>
        </p:nvPicPr>
        <p:blipFill>
          <a:blip r:embed="rId4">
            <a:extLst>
              <a:ext uri="{28A0092B-C50C-407E-A947-70E740481C1C}">
                <a14:useLocalDpi xmlns:a14="http://schemas.microsoft.com/office/drawing/2010/main" val="0"/>
              </a:ext>
            </a:extLst>
          </a:blip>
          <a:srcRect l="7897" b="36489"/>
          <a:stretch/>
        </p:blipFill>
        <p:spPr>
          <a:xfrm>
            <a:off x="0" y="3638813"/>
            <a:ext cx="1687004" cy="2643066"/>
          </a:xfrm>
          <a:prstGeom prst="rect">
            <a:avLst/>
          </a:prstGeom>
        </p:spPr>
      </p:pic>
      <p:sp>
        <p:nvSpPr>
          <p:cNvPr id="3" name="TextBox 2">
            <a:extLst>
              <a:ext uri="{FF2B5EF4-FFF2-40B4-BE49-F238E27FC236}">
                <a16:creationId xmlns:a16="http://schemas.microsoft.com/office/drawing/2014/main" id="{B1038A03-B6C2-7B69-0E9C-8A2405A3A135}"/>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34177780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2">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cxnSp>
        <p:nvCxnSpPr>
          <p:cNvPr id="9" name="Straight Connector 8">
            <a:extLst>
              <a:ext uri="{FF2B5EF4-FFF2-40B4-BE49-F238E27FC236}">
                <a16:creationId xmlns:a16="http://schemas.microsoft.com/office/drawing/2014/main" id="{2FCC56B9-F654-4F38-D162-1B460A428496}"/>
              </a:ext>
            </a:extLst>
          </p:cNvPr>
          <p:cNvCxnSpPr>
            <a:cxnSpLocks/>
          </p:cNvCxnSpPr>
          <p:nvPr/>
        </p:nvCxnSpPr>
        <p:spPr>
          <a:xfrm>
            <a:off x="44918" y="6354619"/>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EA46CC7D-089C-1EBD-DAC9-0CBBDF272E3E}"/>
              </a:ext>
            </a:extLst>
          </p:cNvPr>
          <p:cNvSpPr txBox="1"/>
          <p:nvPr/>
        </p:nvSpPr>
        <p:spPr>
          <a:xfrm>
            <a:off x="455530" y="383675"/>
            <a:ext cx="10917320" cy="1323439"/>
          </a:xfrm>
          <a:prstGeom prst="rect">
            <a:avLst/>
          </a:prstGeom>
          <a:noFill/>
        </p:spPr>
        <p:txBody>
          <a:bodyPr wrap="square">
            <a:spAutoFit/>
          </a:bodyPr>
          <a:lstStyle/>
          <a:p>
            <a:r>
              <a:rPr lang="en-GB" sz="4000" b="1">
                <a:solidFill>
                  <a:srgbClr val="307242"/>
                </a:solidFill>
              </a:rPr>
              <a:t>Key learning about how to scale and spread Green Social Prescribing</a:t>
            </a:r>
          </a:p>
        </p:txBody>
      </p:sp>
      <p:sp>
        <p:nvSpPr>
          <p:cNvPr id="10" name="TextBox 9">
            <a:extLst>
              <a:ext uri="{FF2B5EF4-FFF2-40B4-BE49-F238E27FC236}">
                <a16:creationId xmlns:a16="http://schemas.microsoft.com/office/drawing/2014/main" id="{BEBDE9E2-1B37-F0C1-65A2-326706E3584D}"/>
              </a:ext>
            </a:extLst>
          </p:cNvPr>
          <p:cNvSpPr txBox="1"/>
          <p:nvPr/>
        </p:nvSpPr>
        <p:spPr>
          <a:xfrm>
            <a:off x="455530" y="1830264"/>
            <a:ext cx="11384046" cy="3477875"/>
          </a:xfrm>
          <a:prstGeom prst="rect">
            <a:avLst/>
          </a:prstGeom>
          <a:noFill/>
        </p:spPr>
        <p:txBody>
          <a:bodyPr wrap="square">
            <a:spAutoFit/>
          </a:bodyPr>
          <a:lstStyle/>
          <a:p>
            <a:pPr>
              <a:buSzPct val="200000"/>
            </a:pPr>
            <a:r>
              <a:rPr lang="en-GB" sz="2000" b="1">
                <a:solidFill>
                  <a:srgbClr val="FF7034"/>
                </a:solidFill>
              </a:rPr>
              <a:t>Building referrers’ capability, opportunity and motivation to refer to GSP will improve access to appropriate green opportunities. </a:t>
            </a:r>
          </a:p>
          <a:p>
            <a:pPr>
              <a:buSzPct val="200000"/>
            </a:pPr>
            <a:endParaRPr lang="en-GB" sz="2000" b="1">
              <a:solidFill>
                <a:srgbClr val="FF7034"/>
              </a:solidFill>
            </a:endParaRPr>
          </a:p>
          <a:p>
            <a:pPr marL="342900" indent="-342900">
              <a:buSzPct val="100000"/>
              <a:buFont typeface="Arial" panose="020B0604020202020204" pitchFamily="34" charset="0"/>
              <a:buChar char="•"/>
            </a:pPr>
            <a:r>
              <a:rPr lang="en-GB" sz="2000">
                <a:solidFill>
                  <a:srgbClr val="6F9A78"/>
                </a:solidFill>
              </a:rPr>
              <a:t>At the start of the project, many pilots reported a lack of clarity around what activities were available to whom and how referrals could be made. LW provision is fragmented with multiple employers and little coordination or data sharing. LWs often were unaware of the specifics of GSP. Self-referral was the most common route to nature-based activities across all pilots. </a:t>
            </a:r>
          </a:p>
          <a:p>
            <a:pPr marL="342900" indent="-342900">
              <a:buSzPct val="100000"/>
              <a:buFont typeface="Arial" panose="020B0604020202020204" pitchFamily="34" charset="0"/>
              <a:buChar char="•"/>
            </a:pPr>
            <a:endParaRPr lang="en-GB" sz="2000">
              <a:solidFill>
                <a:srgbClr val="6F9A78"/>
              </a:solidFill>
            </a:endParaRPr>
          </a:p>
          <a:p>
            <a:pPr marL="342900" indent="-342900">
              <a:buSzPct val="100000"/>
              <a:buFont typeface="Arial" panose="020B0604020202020204" pitchFamily="34" charset="0"/>
              <a:buChar char="•"/>
            </a:pPr>
            <a:r>
              <a:rPr lang="en-GB" sz="2000">
                <a:solidFill>
                  <a:srgbClr val="6F9A78"/>
                </a:solidFill>
              </a:rPr>
              <a:t>Pilots provided training and taster sessions to increase awareness. Nature-based providers offered peer support, buddying, and befriending to support people to engage in activities, and pilots undertook work to understand specific needs and barriers. </a:t>
            </a:r>
          </a:p>
        </p:txBody>
      </p:sp>
      <p:pic>
        <p:nvPicPr>
          <p:cNvPr id="4" name="Picture 3" descr="A group of men sitting on a green chair&#10;&#10;Description automatically generated">
            <a:extLst>
              <a:ext uri="{FF2B5EF4-FFF2-40B4-BE49-F238E27FC236}">
                <a16:creationId xmlns:a16="http://schemas.microsoft.com/office/drawing/2014/main" id="{02C2337F-062F-812C-3CA9-D863CA7B93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86825" y="4977736"/>
            <a:ext cx="3305175" cy="1376883"/>
          </a:xfrm>
          <a:prstGeom prst="rect">
            <a:avLst/>
          </a:prstGeom>
        </p:spPr>
      </p:pic>
      <p:sp>
        <p:nvSpPr>
          <p:cNvPr id="6" name="TextBox 5">
            <a:extLst>
              <a:ext uri="{FF2B5EF4-FFF2-40B4-BE49-F238E27FC236}">
                <a16:creationId xmlns:a16="http://schemas.microsoft.com/office/drawing/2014/main" id="{CA62A973-47AA-7F1C-E569-97F7F1838B96}"/>
              </a:ext>
            </a:extLst>
          </p:cNvPr>
          <p:cNvSpPr txBox="1"/>
          <p:nvPr/>
        </p:nvSpPr>
        <p:spPr>
          <a:xfrm>
            <a:off x="455530" y="5119747"/>
            <a:ext cx="8846902" cy="984885"/>
          </a:xfrm>
          <a:prstGeom prst="rect">
            <a:avLst/>
          </a:prstGeom>
          <a:noFill/>
        </p:spPr>
        <p:txBody>
          <a:bodyPr wrap="square">
            <a:spAutoFit/>
          </a:bodyPr>
          <a:lstStyle/>
          <a:p>
            <a:pPr marL="342900" indent="-342900">
              <a:buSzPct val="100000"/>
              <a:buFont typeface="Arial" panose="020B0604020202020204" pitchFamily="34" charset="0"/>
              <a:buChar char="•"/>
            </a:pPr>
            <a:endParaRPr lang="en-GB" sz="1800">
              <a:solidFill>
                <a:srgbClr val="6F9A78"/>
              </a:solidFill>
            </a:endParaRPr>
          </a:p>
          <a:p>
            <a:pPr marL="342900" indent="-342900">
              <a:buSzPct val="100000"/>
              <a:buFont typeface="Arial" panose="020B0604020202020204" pitchFamily="34" charset="0"/>
              <a:buChar char="•"/>
            </a:pPr>
            <a:r>
              <a:rPr lang="en-GB" sz="2000">
                <a:solidFill>
                  <a:srgbClr val="6F9A78"/>
                </a:solidFill>
              </a:rPr>
              <a:t>However, LW capacity remains stretched, and support for alternative modes of referral - including self- and community-referral - will be important</a:t>
            </a:r>
          </a:p>
        </p:txBody>
      </p:sp>
      <p:sp>
        <p:nvSpPr>
          <p:cNvPr id="3" name="TextBox 2">
            <a:extLst>
              <a:ext uri="{FF2B5EF4-FFF2-40B4-BE49-F238E27FC236}">
                <a16:creationId xmlns:a16="http://schemas.microsoft.com/office/drawing/2014/main" id="{C0193739-FE60-74BE-520C-35CCFF566428}"/>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42527115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2">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cxnSp>
        <p:nvCxnSpPr>
          <p:cNvPr id="9" name="Straight Connector 8">
            <a:extLst>
              <a:ext uri="{FF2B5EF4-FFF2-40B4-BE49-F238E27FC236}">
                <a16:creationId xmlns:a16="http://schemas.microsoft.com/office/drawing/2014/main" id="{2FCC56B9-F654-4F38-D162-1B460A428496}"/>
              </a:ext>
            </a:extLst>
          </p:cNvPr>
          <p:cNvCxnSpPr>
            <a:cxnSpLocks/>
          </p:cNvCxnSpPr>
          <p:nvPr/>
        </p:nvCxnSpPr>
        <p:spPr>
          <a:xfrm>
            <a:off x="44918" y="6354619"/>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EA46CC7D-089C-1EBD-DAC9-0CBBDF272E3E}"/>
              </a:ext>
            </a:extLst>
          </p:cNvPr>
          <p:cNvSpPr txBox="1"/>
          <p:nvPr/>
        </p:nvSpPr>
        <p:spPr>
          <a:xfrm>
            <a:off x="525957" y="324620"/>
            <a:ext cx="10917320" cy="1323439"/>
          </a:xfrm>
          <a:prstGeom prst="rect">
            <a:avLst/>
          </a:prstGeom>
          <a:noFill/>
        </p:spPr>
        <p:txBody>
          <a:bodyPr wrap="square">
            <a:spAutoFit/>
          </a:bodyPr>
          <a:lstStyle/>
          <a:p>
            <a:r>
              <a:rPr lang="en-GB" sz="4000" b="1">
                <a:solidFill>
                  <a:srgbClr val="307242"/>
                </a:solidFill>
              </a:rPr>
              <a:t>Key learning about how to scale and spread Green Social Prescribing</a:t>
            </a:r>
          </a:p>
        </p:txBody>
      </p:sp>
      <p:sp>
        <p:nvSpPr>
          <p:cNvPr id="10" name="TextBox 9">
            <a:extLst>
              <a:ext uri="{FF2B5EF4-FFF2-40B4-BE49-F238E27FC236}">
                <a16:creationId xmlns:a16="http://schemas.microsoft.com/office/drawing/2014/main" id="{BEBDE9E2-1B37-F0C1-65A2-326706E3584D}"/>
              </a:ext>
            </a:extLst>
          </p:cNvPr>
          <p:cNvSpPr txBox="1"/>
          <p:nvPr/>
        </p:nvSpPr>
        <p:spPr>
          <a:xfrm>
            <a:off x="525957" y="1634441"/>
            <a:ext cx="9970594" cy="1015663"/>
          </a:xfrm>
          <a:prstGeom prst="rect">
            <a:avLst/>
          </a:prstGeom>
          <a:noFill/>
        </p:spPr>
        <p:txBody>
          <a:bodyPr wrap="square">
            <a:spAutoFit/>
          </a:bodyPr>
          <a:lstStyle/>
          <a:p>
            <a:pPr>
              <a:buSzPct val="200000"/>
            </a:pPr>
            <a:r>
              <a:rPr lang="en-GB" sz="2000" b="1">
                <a:solidFill>
                  <a:srgbClr val="FF7034"/>
                </a:solidFill>
              </a:rPr>
              <a:t>Equitable access to appropriate green opportunities requires decision making through an inequalities and instructional lens. </a:t>
            </a:r>
          </a:p>
          <a:p>
            <a:pPr>
              <a:buSzPct val="200000"/>
            </a:pPr>
            <a:endParaRPr lang="en-GB" sz="2000" b="1">
              <a:solidFill>
                <a:srgbClr val="FF7034"/>
              </a:solidFill>
            </a:endParaRPr>
          </a:p>
        </p:txBody>
      </p:sp>
      <p:pic>
        <p:nvPicPr>
          <p:cNvPr id="4" name="Picture 3" descr="A person pushing a wheelbarrow with a plant&#10;&#10;Description automatically generated">
            <a:extLst>
              <a:ext uri="{FF2B5EF4-FFF2-40B4-BE49-F238E27FC236}">
                <a16:creationId xmlns:a16="http://schemas.microsoft.com/office/drawing/2014/main" id="{92AB63AD-3DDF-75CD-2896-58BBDE208B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9241001" y="4034673"/>
            <a:ext cx="2895795" cy="2350425"/>
          </a:xfrm>
          <a:prstGeom prst="rect">
            <a:avLst/>
          </a:prstGeom>
        </p:spPr>
      </p:pic>
      <p:sp>
        <p:nvSpPr>
          <p:cNvPr id="6" name="TextBox 5">
            <a:extLst>
              <a:ext uri="{FF2B5EF4-FFF2-40B4-BE49-F238E27FC236}">
                <a16:creationId xmlns:a16="http://schemas.microsoft.com/office/drawing/2014/main" id="{C7C72EEC-0F24-10C0-2A88-E515BCB149A2}"/>
              </a:ext>
            </a:extLst>
          </p:cNvPr>
          <p:cNvSpPr txBox="1"/>
          <p:nvPr/>
        </p:nvSpPr>
        <p:spPr>
          <a:xfrm>
            <a:off x="525958" y="2544831"/>
            <a:ext cx="8755202" cy="3416320"/>
          </a:xfrm>
          <a:prstGeom prst="rect">
            <a:avLst/>
          </a:prstGeom>
          <a:noFill/>
        </p:spPr>
        <p:txBody>
          <a:bodyPr wrap="square">
            <a:spAutoFit/>
          </a:bodyPr>
          <a:lstStyle/>
          <a:p>
            <a:pPr marL="342900" indent="-342900">
              <a:buSzPct val="100000"/>
              <a:buFont typeface="Arial" panose="020B0604020202020204" pitchFamily="34" charset="0"/>
              <a:buChar char="•"/>
            </a:pPr>
            <a:r>
              <a:rPr lang="en-GB" sz="1800">
                <a:solidFill>
                  <a:srgbClr val="6F9A78"/>
                </a:solidFill>
              </a:rPr>
              <a:t>Not all nature-based activities are culturally appropriate or relevant for some communities and meaningfully engaging under-represented groups can be challenging, particularly when they do not have ready access to green spaces. </a:t>
            </a:r>
          </a:p>
          <a:p>
            <a:pPr marL="342900" indent="-342900">
              <a:buSzPct val="100000"/>
              <a:buFont typeface="Arial" panose="020B0604020202020204" pitchFamily="34" charset="0"/>
              <a:buChar char="•"/>
            </a:pPr>
            <a:endParaRPr lang="en-GB" sz="1800">
              <a:solidFill>
                <a:srgbClr val="6F9A78"/>
              </a:solidFill>
            </a:endParaRPr>
          </a:p>
          <a:p>
            <a:pPr marL="342900" indent="-342900">
              <a:buSzPct val="100000"/>
              <a:buFont typeface="Arial" panose="020B0604020202020204" pitchFamily="34" charset="0"/>
              <a:buChar char="•"/>
            </a:pPr>
            <a:r>
              <a:rPr lang="en-GB" sz="1800">
                <a:solidFill>
                  <a:srgbClr val="6F9A78"/>
                </a:solidFill>
              </a:rPr>
              <a:t>Pilots worked to harness existing local and national networks with strategic partners to explore approaches to tackling inequalities and target key groups. Dedicated activities and groups were established to meet the needs of diverse groups, including ethnic minority communities. </a:t>
            </a:r>
          </a:p>
          <a:p>
            <a:pPr marL="342900" indent="-342900">
              <a:buSzPct val="100000"/>
              <a:buFont typeface="Arial" panose="020B0604020202020204" pitchFamily="34" charset="0"/>
              <a:buChar char="•"/>
            </a:pPr>
            <a:endParaRPr lang="en-GB" sz="1800">
              <a:solidFill>
                <a:srgbClr val="6F9A78"/>
              </a:solidFill>
            </a:endParaRPr>
          </a:p>
          <a:p>
            <a:pPr marL="342900" indent="-342900">
              <a:buSzPct val="100000"/>
              <a:buFont typeface="Arial" panose="020B0604020202020204" pitchFamily="34" charset="0"/>
              <a:buChar char="•"/>
            </a:pPr>
            <a:r>
              <a:rPr lang="en-GB" sz="1800">
                <a:solidFill>
                  <a:srgbClr val="6F9A78"/>
                </a:solidFill>
              </a:rPr>
              <a:t>These efforts demonstrated that significant commitment and resources are needed to meaningfully explore inequalities in access and provision and facilitate meaningful engagement of people most likely to experience health inequalities.</a:t>
            </a:r>
          </a:p>
        </p:txBody>
      </p:sp>
      <p:sp>
        <p:nvSpPr>
          <p:cNvPr id="3" name="TextBox 2">
            <a:extLst>
              <a:ext uri="{FF2B5EF4-FFF2-40B4-BE49-F238E27FC236}">
                <a16:creationId xmlns:a16="http://schemas.microsoft.com/office/drawing/2014/main" id="{0D4E2359-BA2C-C8BE-137E-B927ED67F7DD}"/>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32075979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artoon of a plant&#10;&#10;Description automatically generated with medium confidence">
            <a:extLst>
              <a:ext uri="{FF2B5EF4-FFF2-40B4-BE49-F238E27FC236}">
                <a16:creationId xmlns:a16="http://schemas.microsoft.com/office/drawing/2014/main" id="{573049B7-1AD0-40BC-AC76-53CA22F0FB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862" y="3016493"/>
            <a:ext cx="1410581" cy="3183882"/>
          </a:xfrm>
          <a:prstGeom prst="rect">
            <a:avLst/>
          </a:prstGeom>
        </p:spPr>
      </p:pic>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3">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cxnSp>
        <p:nvCxnSpPr>
          <p:cNvPr id="9" name="Straight Connector 8">
            <a:extLst>
              <a:ext uri="{FF2B5EF4-FFF2-40B4-BE49-F238E27FC236}">
                <a16:creationId xmlns:a16="http://schemas.microsoft.com/office/drawing/2014/main" id="{2FCC56B9-F654-4F38-D162-1B460A428496}"/>
              </a:ext>
            </a:extLst>
          </p:cNvPr>
          <p:cNvCxnSpPr>
            <a:cxnSpLocks/>
          </p:cNvCxnSpPr>
          <p:nvPr/>
        </p:nvCxnSpPr>
        <p:spPr>
          <a:xfrm>
            <a:off x="44918" y="6354619"/>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EA46CC7D-089C-1EBD-DAC9-0CBBDF272E3E}"/>
              </a:ext>
            </a:extLst>
          </p:cNvPr>
          <p:cNvSpPr txBox="1"/>
          <p:nvPr/>
        </p:nvSpPr>
        <p:spPr>
          <a:xfrm>
            <a:off x="455530" y="383675"/>
            <a:ext cx="10917320" cy="1323439"/>
          </a:xfrm>
          <a:prstGeom prst="rect">
            <a:avLst/>
          </a:prstGeom>
          <a:noFill/>
        </p:spPr>
        <p:txBody>
          <a:bodyPr wrap="square">
            <a:spAutoFit/>
          </a:bodyPr>
          <a:lstStyle/>
          <a:p>
            <a:r>
              <a:rPr lang="en-GB" sz="4000" b="1">
                <a:solidFill>
                  <a:srgbClr val="307242"/>
                </a:solidFill>
              </a:rPr>
              <a:t>Key learning about how to scale and spread Green Social Prescribing</a:t>
            </a:r>
          </a:p>
        </p:txBody>
      </p:sp>
      <p:sp>
        <p:nvSpPr>
          <p:cNvPr id="10" name="TextBox 9">
            <a:extLst>
              <a:ext uri="{FF2B5EF4-FFF2-40B4-BE49-F238E27FC236}">
                <a16:creationId xmlns:a16="http://schemas.microsoft.com/office/drawing/2014/main" id="{BEBDE9E2-1B37-F0C1-65A2-326706E3584D}"/>
              </a:ext>
            </a:extLst>
          </p:cNvPr>
          <p:cNvSpPr txBox="1"/>
          <p:nvPr/>
        </p:nvSpPr>
        <p:spPr>
          <a:xfrm>
            <a:off x="455530" y="1829379"/>
            <a:ext cx="11193546" cy="1015663"/>
          </a:xfrm>
          <a:prstGeom prst="rect">
            <a:avLst/>
          </a:prstGeom>
          <a:noFill/>
        </p:spPr>
        <p:txBody>
          <a:bodyPr wrap="square">
            <a:spAutoFit/>
          </a:bodyPr>
          <a:lstStyle/>
          <a:p>
            <a:pPr>
              <a:buSzPct val="200000"/>
            </a:pPr>
            <a:r>
              <a:rPr lang="en-GB" sz="2000" b="1">
                <a:solidFill>
                  <a:srgbClr val="FF7034"/>
                </a:solidFill>
              </a:rPr>
              <a:t>User voice can ensure green social prescribing is person-centred by illuminating the changes needed across the pathway. </a:t>
            </a:r>
          </a:p>
          <a:p>
            <a:pPr>
              <a:buSzPct val="200000"/>
            </a:pPr>
            <a:endParaRPr lang="en-GB" sz="2000" b="1">
              <a:solidFill>
                <a:srgbClr val="FF7034"/>
              </a:solidFill>
            </a:endParaRPr>
          </a:p>
        </p:txBody>
      </p:sp>
      <p:sp>
        <p:nvSpPr>
          <p:cNvPr id="4" name="TextBox 3">
            <a:extLst>
              <a:ext uri="{FF2B5EF4-FFF2-40B4-BE49-F238E27FC236}">
                <a16:creationId xmlns:a16="http://schemas.microsoft.com/office/drawing/2014/main" id="{0414D813-6156-5452-785F-24D5D4CA41EE}"/>
              </a:ext>
            </a:extLst>
          </p:cNvPr>
          <p:cNvSpPr txBox="1"/>
          <p:nvPr/>
        </p:nvSpPr>
        <p:spPr>
          <a:xfrm>
            <a:off x="1531443" y="2705293"/>
            <a:ext cx="10309803" cy="3477875"/>
          </a:xfrm>
          <a:prstGeom prst="rect">
            <a:avLst/>
          </a:prstGeom>
          <a:noFill/>
        </p:spPr>
        <p:txBody>
          <a:bodyPr wrap="square">
            <a:spAutoFit/>
          </a:bodyPr>
          <a:lstStyle/>
          <a:p>
            <a:pPr marL="342900" indent="-342900">
              <a:buSzPct val="100000"/>
              <a:buFont typeface="Arial" panose="020B0604020202020204" pitchFamily="34" charset="0"/>
              <a:buChar char="•"/>
            </a:pPr>
            <a:r>
              <a:rPr lang="en-GB" sz="2000">
                <a:solidFill>
                  <a:srgbClr val="6F9A78"/>
                </a:solidFill>
              </a:rPr>
              <a:t>The involvement of people with lived experience of mental ill health or service use was an ambition for all pilot sites, but involvement strategies appeared to be underdeveloped. </a:t>
            </a:r>
          </a:p>
          <a:p>
            <a:pPr marL="342900" indent="-342900">
              <a:buSzPct val="100000"/>
              <a:buFont typeface="Arial" panose="020B0604020202020204" pitchFamily="34" charset="0"/>
              <a:buChar char="•"/>
            </a:pPr>
            <a:endParaRPr lang="en-GB" sz="2000">
              <a:solidFill>
                <a:srgbClr val="6F9A78"/>
              </a:solidFill>
            </a:endParaRPr>
          </a:p>
          <a:p>
            <a:pPr marL="342900" indent="-342900">
              <a:buSzPct val="100000"/>
              <a:buFont typeface="Arial" panose="020B0604020202020204" pitchFamily="34" charset="0"/>
              <a:buChar char="•"/>
            </a:pPr>
            <a:r>
              <a:rPr lang="en-GB" sz="2000">
                <a:solidFill>
                  <a:srgbClr val="6F9A78"/>
                </a:solidFill>
              </a:rPr>
              <a:t>There were some examples of co-production and involvement, for example around funding decisions, and the inclusion of a person with lived experience on the national Partnership Board was novel. A small number of pilots involved people with lived experience in their design, delivery, and governance, and one included such people in the review and quality assurance process. </a:t>
            </a:r>
          </a:p>
          <a:p>
            <a:pPr marL="342900" indent="-342900">
              <a:buSzPct val="100000"/>
              <a:buFont typeface="Arial" panose="020B0604020202020204" pitchFamily="34" charset="0"/>
              <a:buChar char="•"/>
            </a:pPr>
            <a:endParaRPr lang="en-GB" sz="2000">
              <a:solidFill>
                <a:srgbClr val="6F9A78"/>
              </a:solidFill>
            </a:endParaRPr>
          </a:p>
          <a:p>
            <a:pPr marL="342900" indent="-342900">
              <a:buSzPct val="100000"/>
              <a:buFont typeface="Arial" panose="020B0604020202020204" pitchFamily="34" charset="0"/>
              <a:buChar char="•"/>
            </a:pPr>
            <a:r>
              <a:rPr lang="en-GB" sz="2000">
                <a:solidFill>
                  <a:srgbClr val="6F9A78"/>
                </a:solidFill>
              </a:rPr>
              <a:t>There was little resource to support involvement, and it is unclear the extent to which people actually influenced decision making.</a:t>
            </a:r>
          </a:p>
        </p:txBody>
      </p:sp>
      <p:sp>
        <p:nvSpPr>
          <p:cNvPr id="3" name="TextBox 2">
            <a:extLst>
              <a:ext uri="{FF2B5EF4-FFF2-40B4-BE49-F238E27FC236}">
                <a16:creationId xmlns:a16="http://schemas.microsoft.com/office/drawing/2014/main" id="{409A4ABB-693B-1111-4973-474992E2057F}"/>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2168535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een leaves on a black background&#10;&#10;Description automatically generated">
            <a:extLst>
              <a:ext uri="{FF2B5EF4-FFF2-40B4-BE49-F238E27FC236}">
                <a16:creationId xmlns:a16="http://schemas.microsoft.com/office/drawing/2014/main" id="{ACA81E42-7F73-610E-9E6C-2DCA1ADD4F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3350131">
            <a:off x="10595530" y="631971"/>
            <a:ext cx="1385796" cy="875147"/>
          </a:xfrm>
          <a:prstGeom prst="rect">
            <a:avLst/>
          </a:prstGeom>
        </p:spPr>
      </p:pic>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3">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cxnSp>
        <p:nvCxnSpPr>
          <p:cNvPr id="9" name="Straight Connector 8">
            <a:extLst>
              <a:ext uri="{FF2B5EF4-FFF2-40B4-BE49-F238E27FC236}">
                <a16:creationId xmlns:a16="http://schemas.microsoft.com/office/drawing/2014/main" id="{2FCC56B9-F654-4F38-D162-1B460A428496}"/>
              </a:ext>
            </a:extLst>
          </p:cNvPr>
          <p:cNvCxnSpPr>
            <a:cxnSpLocks/>
          </p:cNvCxnSpPr>
          <p:nvPr/>
        </p:nvCxnSpPr>
        <p:spPr>
          <a:xfrm>
            <a:off x="44918" y="6354619"/>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EA46CC7D-089C-1EBD-DAC9-0CBBDF272E3E}"/>
              </a:ext>
            </a:extLst>
          </p:cNvPr>
          <p:cNvSpPr txBox="1"/>
          <p:nvPr/>
        </p:nvSpPr>
        <p:spPr>
          <a:xfrm>
            <a:off x="455530" y="383675"/>
            <a:ext cx="10917320" cy="1323439"/>
          </a:xfrm>
          <a:prstGeom prst="rect">
            <a:avLst/>
          </a:prstGeom>
          <a:noFill/>
        </p:spPr>
        <p:txBody>
          <a:bodyPr wrap="square">
            <a:spAutoFit/>
          </a:bodyPr>
          <a:lstStyle/>
          <a:p>
            <a:r>
              <a:rPr lang="en-GB" sz="4000" b="1">
                <a:solidFill>
                  <a:srgbClr val="307242"/>
                </a:solidFill>
              </a:rPr>
              <a:t>Key learning about how to scale and spread Green Social Prescribing</a:t>
            </a:r>
          </a:p>
        </p:txBody>
      </p:sp>
      <p:sp>
        <p:nvSpPr>
          <p:cNvPr id="10" name="TextBox 9">
            <a:extLst>
              <a:ext uri="{FF2B5EF4-FFF2-40B4-BE49-F238E27FC236}">
                <a16:creationId xmlns:a16="http://schemas.microsoft.com/office/drawing/2014/main" id="{BEBDE9E2-1B37-F0C1-65A2-326706E3584D}"/>
              </a:ext>
            </a:extLst>
          </p:cNvPr>
          <p:cNvSpPr txBox="1"/>
          <p:nvPr/>
        </p:nvSpPr>
        <p:spPr>
          <a:xfrm>
            <a:off x="487856" y="1676376"/>
            <a:ext cx="10370644" cy="4708981"/>
          </a:xfrm>
          <a:prstGeom prst="rect">
            <a:avLst/>
          </a:prstGeom>
          <a:noFill/>
        </p:spPr>
        <p:txBody>
          <a:bodyPr wrap="square">
            <a:spAutoFit/>
          </a:bodyPr>
          <a:lstStyle/>
          <a:p>
            <a:pPr>
              <a:buSzPct val="200000"/>
            </a:pPr>
            <a:r>
              <a:rPr lang="en-GB" sz="2000" b="1">
                <a:solidFill>
                  <a:srgbClr val="FF7034"/>
                </a:solidFill>
              </a:rPr>
              <a:t>Ensuring service users have a positive experience across the GSP pathway is vital if numbers of referrals are to increase. </a:t>
            </a:r>
          </a:p>
          <a:p>
            <a:pPr>
              <a:buSzPct val="200000"/>
            </a:pPr>
            <a:endParaRPr lang="en-GB" sz="1000" b="1">
              <a:solidFill>
                <a:srgbClr val="FF7034"/>
              </a:solidFill>
            </a:endParaRPr>
          </a:p>
          <a:p>
            <a:pPr marL="342900" indent="-342900">
              <a:buSzPct val="100000"/>
              <a:buFont typeface="Arial" panose="020B0604020202020204" pitchFamily="34" charset="0"/>
              <a:buChar char="•"/>
            </a:pPr>
            <a:r>
              <a:rPr lang="en-GB" sz="2000">
                <a:solidFill>
                  <a:srgbClr val="6F9A78"/>
                </a:solidFill>
              </a:rPr>
              <a:t>In each pilot there were examples of service users disengaging with GSP at different points of the social prescribing pathway. Barriers to engagement included poverty, a lack of access to transport or equipment, and deterioration in mental health status. These barriers may disproportionally affect marginalised groups. </a:t>
            </a:r>
          </a:p>
          <a:p>
            <a:pPr marL="342900" indent="-342900">
              <a:buSzPct val="100000"/>
              <a:buFont typeface="Arial" panose="020B0604020202020204" pitchFamily="34" charset="0"/>
              <a:buChar char="•"/>
            </a:pPr>
            <a:endParaRPr lang="en-GB" sz="2000">
              <a:solidFill>
                <a:srgbClr val="6F9A78"/>
              </a:solidFill>
            </a:endParaRPr>
          </a:p>
          <a:p>
            <a:pPr marL="342900" indent="-342900">
              <a:buSzPct val="100000"/>
              <a:buFont typeface="Arial" panose="020B0604020202020204" pitchFamily="34" charset="0"/>
              <a:buChar char="•"/>
            </a:pPr>
            <a:r>
              <a:rPr lang="en-GB" sz="2000">
                <a:solidFill>
                  <a:srgbClr val="6F9A78"/>
                </a:solidFill>
              </a:rPr>
              <a:t>Pilots worked to understand levels of participant need and potential barriers, providing tailored support, such as buddy schemes, and a consistent contact for users across the pathway. Practical barriers such as transport and kit/ equipment were addressed. </a:t>
            </a:r>
          </a:p>
          <a:p>
            <a:pPr marL="342900" indent="-342900">
              <a:buSzPct val="100000"/>
              <a:buFont typeface="Arial" panose="020B0604020202020204" pitchFamily="34" charset="0"/>
              <a:buChar char="•"/>
            </a:pPr>
            <a:endParaRPr lang="en-GB" sz="2000">
              <a:solidFill>
                <a:srgbClr val="6F9A78"/>
              </a:solidFill>
            </a:endParaRPr>
          </a:p>
          <a:p>
            <a:pPr marL="342900" indent="-342900">
              <a:buSzPct val="100000"/>
              <a:buFont typeface="Arial" panose="020B0604020202020204" pitchFamily="34" charset="0"/>
              <a:buChar char="•"/>
            </a:pPr>
            <a:r>
              <a:rPr lang="en-GB" sz="2000">
                <a:solidFill>
                  <a:srgbClr val="6F9A78"/>
                </a:solidFill>
              </a:rPr>
              <a:t>Training for nature based providers to support mental health referrals and recording the capability of providers to address different needs in directories, can help ensure referrals are made to appropriate providers.</a:t>
            </a:r>
          </a:p>
        </p:txBody>
      </p:sp>
      <p:pic>
        <p:nvPicPr>
          <p:cNvPr id="6" name="Picture 5" descr="A yellow bird singing with a note&#10;&#10;Description automatically generated">
            <a:extLst>
              <a:ext uri="{FF2B5EF4-FFF2-40B4-BE49-F238E27FC236}">
                <a16:creationId xmlns:a16="http://schemas.microsoft.com/office/drawing/2014/main" id="{D281F746-D2CA-E262-2693-A3D3CBA4DF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87856" y="0"/>
            <a:ext cx="761543" cy="611005"/>
          </a:xfrm>
          <a:prstGeom prst="rect">
            <a:avLst/>
          </a:prstGeom>
        </p:spPr>
      </p:pic>
      <p:pic>
        <p:nvPicPr>
          <p:cNvPr id="11" name="Picture 10" descr="A green leaf with black border&#10;&#10;Description automatically generated">
            <a:extLst>
              <a:ext uri="{FF2B5EF4-FFF2-40B4-BE49-F238E27FC236}">
                <a16:creationId xmlns:a16="http://schemas.microsoft.com/office/drawing/2014/main" id="{1A7B08C0-A1DA-277C-3BF6-CE8B3E365D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379912">
            <a:off x="10937774" y="5801647"/>
            <a:ext cx="967459" cy="436607"/>
          </a:xfrm>
          <a:prstGeom prst="rect">
            <a:avLst/>
          </a:prstGeom>
        </p:spPr>
      </p:pic>
      <p:pic>
        <p:nvPicPr>
          <p:cNvPr id="13" name="Picture 12" descr="A green leaf with black border&#10;&#10;Description automatically generated">
            <a:extLst>
              <a:ext uri="{FF2B5EF4-FFF2-40B4-BE49-F238E27FC236}">
                <a16:creationId xmlns:a16="http://schemas.microsoft.com/office/drawing/2014/main" id="{3E1A8FDD-7A64-F565-6DC2-69E947DF68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034151">
            <a:off x="38682" y="4498418"/>
            <a:ext cx="766206" cy="345783"/>
          </a:xfrm>
          <a:prstGeom prst="rect">
            <a:avLst/>
          </a:prstGeom>
        </p:spPr>
      </p:pic>
      <p:sp>
        <p:nvSpPr>
          <p:cNvPr id="3" name="TextBox 2">
            <a:extLst>
              <a:ext uri="{FF2B5EF4-FFF2-40B4-BE49-F238E27FC236}">
                <a16:creationId xmlns:a16="http://schemas.microsoft.com/office/drawing/2014/main" id="{34C42A00-C2EC-011A-7FB0-4B367205EAE6}"/>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23032390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person sitting on a flower&#10;&#10;Description automatically generated">
            <a:extLst>
              <a:ext uri="{FF2B5EF4-FFF2-40B4-BE49-F238E27FC236}">
                <a16:creationId xmlns:a16="http://schemas.microsoft.com/office/drawing/2014/main" id="{0623B5B1-43F2-D6A7-C6F2-DE53E78A7A17}"/>
              </a:ext>
            </a:extLst>
          </p:cNvPr>
          <p:cNvPicPr>
            <a:picLocks noChangeAspect="1"/>
          </p:cNvPicPr>
          <p:nvPr/>
        </p:nvPicPr>
        <p:blipFill>
          <a:blip r:embed="rId2">
            <a:extLst>
              <a:ext uri="{28A0092B-C50C-407E-A947-70E740481C1C}">
                <a14:useLocalDpi xmlns:a14="http://schemas.microsoft.com/office/drawing/2010/main" val="0"/>
              </a:ext>
            </a:extLst>
          </a:blip>
          <a:srcRect r="2578"/>
          <a:stretch/>
        </p:blipFill>
        <p:spPr>
          <a:xfrm flipH="1">
            <a:off x="0" y="1790996"/>
            <a:ext cx="2879844" cy="4505835"/>
          </a:xfrm>
          <a:prstGeom prst="rect">
            <a:avLst/>
          </a:prstGeom>
        </p:spPr>
      </p:pic>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3">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cxnSp>
        <p:nvCxnSpPr>
          <p:cNvPr id="9" name="Straight Connector 8">
            <a:extLst>
              <a:ext uri="{FF2B5EF4-FFF2-40B4-BE49-F238E27FC236}">
                <a16:creationId xmlns:a16="http://schemas.microsoft.com/office/drawing/2014/main" id="{2FCC56B9-F654-4F38-D162-1B460A428496}"/>
              </a:ext>
            </a:extLst>
          </p:cNvPr>
          <p:cNvCxnSpPr>
            <a:cxnSpLocks/>
          </p:cNvCxnSpPr>
          <p:nvPr/>
        </p:nvCxnSpPr>
        <p:spPr>
          <a:xfrm>
            <a:off x="44918" y="6354619"/>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EA46CC7D-089C-1EBD-DAC9-0CBBDF272E3E}"/>
              </a:ext>
            </a:extLst>
          </p:cNvPr>
          <p:cNvSpPr txBox="1"/>
          <p:nvPr/>
        </p:nvSpPr>
        <p:spPr>
          <a:xfrm>
            <a:off x="446005" y="268099"/>
            <a:ext cx="10917320" cy="1323439"/>
          </a:xfrm>
          <a:prstGeom prst="rect">
            <a:avLst/>
          </a:prstGeom>
          <a:noFill/>
        </p:spPr>
        <p:txBody>
          <a:bodyPr wrap="square">
            <a:spAutoFit/>
          </a:bodyPr>
          <a:lstStyle/>
          <a:p>
            <a:r>
              <a:rPr lang="en-GB" sz="4000" b="1">
                <a:solidFill>
                  <a:srgbClr val="307242"/>
                </a:solidFill>
              </a:rPr>
              <a:t>Reflections from the Green Social Prescribing National Partnership</a:t>
            </a:r>
          </a:p>
        </p:txBody>
      </p:sp>
      <p:sp>
        <p:nvSpPr>
          <p:cNvPr id="4" name="TextBox 3">
            <a:extLst>
              <a:ext uri="{FF2B5EF4-FFF2-40B4-BE49-F238E27FC236}">
                <a16:creationId xmlns:a16="http://schemas.microsoft.com/office/drawing/2014/main" id="{9C109C09-2EA8-FF36-27C7-98D903286542}"/>
              </a:ext>
            </a:extLst>
          </p:cNvPr>
          <p:cNvSpPr txBox="1"/>
          <p:nvPr/>
        </p:nvSpPr>
        <p:spPr>
          <a:xfrm>
            <a:off x="2771774" y="1637776"/>
            <a:ext cx="8054069" cy="984885"/>
          </a:xfrm>
          <a:prstGeom prst="rect">
            <a:avLst/>
          </a:prstGeom>
          <a:noFill/>
        </p:spPr>
        <p:txBody>
          <a:bodyPr wrap="square">
            <a:spAutoFit/>
          </a:bodyPr>
          <a:lstStyle/>
          <a:p>
            <a:r>
              <a:rPr lang="en-GB" sz="2000" dirty="0">
                <a:solidFill>
                  <a:srgbClr val="FF7034"/>
                </a:solidFill>
              </a:rPr>
              <a:t>Key learning for HMT and others undertaking large scale systems change projects similar to this are: </a:t>
            </a:r>
          </a:p>
          <a:p>
            <a:endParaRPr lang="en-GB" dirty="0"/>
          </a:p>
        </p:txBody>
      </p:sp>
      <p:sp>
        <p:nvSpPr>
          <p:cNvPr id="16" name="TextBox 15">
            <a:extLst>
              <a:ext uri="{FF2B5EF4-FFF2-40B4-BE49-F238E27FC236}">
                <a16:creationId xmlns:a16="http://schemas.microsoft.com/office/drawing/2014/main" id="{6E96DDB9-852C-0D65-D0B9-8082CC195BAD}"/>
              </a:ext>
            </a:extLst>
          </p:cNvPr>
          <p:cNvSpPr txBox="1"/>
          <p:nvPr/>
        </p:nvSpPr>
        <p:spPr>
          <a:xfrm>
            <a:off x="2771774" y="2453391"/>
            <a:ext cx="9355571" cy="3477875"/>
          </a:xfrm>
          <a:prstGeom prst="rect">
            <a:avLst/>
          </a:prstGeom>
          <a:noFill/>
        </p:spPr>
        <p:txBody>
          <a:bodyPr wrap="square">
            <a:spAutoFit/>
          </a:bodyPr>
          <a:lstStyle/>
          <a:p>
            <a:pPr marL="285750" indent="-285750">
              <a:buBlip>
                <a:blip r:embed="rId4"/>
              </a:buBlip>
            </a:pPr>
            <a:r>
              <a:rPr lang="en-GB" sz="2000" dirty="0">
                <a:solidFill>
                  <a:srgbClr val="6F9A78"/>
                </a:solidFill>
              </a:rPr>
              <a:t>Guidance and good practice / learning for future projects would be helpful but getting the balance right and having enough of the right kinds of groups to facilitate good decisions and mutual understanding was important. </a:t>
            </a:r>
          </a:p>
          <a:p>
            <a:pPr marL="285750" indent="-285750">
              <a:buBlip>
                <a:blip r:embed="rId4"/>
              </a:buBlip>
            </a:pPr>
            <a:r>
              <a:rPr lang="en-GB" sz="2000" dirty="0">
                <a:solidFill>
                  <a:srgbClr val="6F9A78"/>
                </a:solidFill>
              </a:rPr>
              <a:t>Central co-funding (rather than a single lead department) was perceived to be helpful to enable more effective cooperation and shared ownership of the project. </a:t>
            </a:r>
          </a:p>
          <a:p>
            <a:pPr marL="285750" indent="-285750">
              <a:buBlip>
                <a:blip r:embed="rId4"/>
              </a:buBlip>
            </a:pPr>
            <a:r>
              <a:rPr lang="en-GB" sz="2000" dirty="0">
                <a:solidFill>
                  <a:srgbClr val="6F9A78"/>
                </a:solidFill>
              </a:rPr>
              <a:t>Time to clarify aims is needed for cross-government projects, rather than pressure to deliver and spend allocated budgets. </a:t>
            </a:r>
          </a:p>
          <a:p>
            <a:pPr marL="285750" indent="-285750">
              <a:buBlip>
                <a:blip r:embed="rId4"/>
              </a:buBlip>
            </a:pPr>
            <a:r>
              <a:rPr lang="en-GB" sz="2000" dirty="0">
                <a:solidFill>
                  <a:srgbClr val="6F9A78"/>
                </a:solidFill>
              </a:rPr>
              <a:t>Recognition of the scale and nature of ‘systems change’ work and the need for two-way communication between localities and central government is important. </a:t>
            </a:r>
          </a:p>
          <a:p>
            <a:pPr marL="285750" indent="-285750">
              <a:buBlip>
                <a:blip r:embed="rId4"/>
              </a:buBlip>
            </a:pPr>
            <a:r>
              <a:rPr lang="en-GB" sz="2000" dirty="0">
                <a:solidFill>
                  <a:srgbClr val="6F9A78"/>
                </a:solidFill>
              </a:rPr>
              <a:t>Early adoption and implementation of an appropriate evaluation that measures what is important and relevant to the ambitions of the project is vital.</a:t>
            </a:r>
          </a:p>
        </p:txBody>
      </p:sp>
      <p:sp>
        <p:nvSpPr>
          <p:cNvPr id="3" name="TextBox 2">
            <a:extLst>
              <a:ext uri="{FF2B5EF4-FFF2-40B4-BE49-F238E27FC236}">
                <a16:creationId xmlns:a16="http://schemas.microsoft.com/office/drawing/2014/main" id="{230AA6A6-3347-EDF7-022B-2735C80823C1}"/>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13320496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2">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cxnSp>
        <p:nvCxnSpPr>
          <p:cNvPr id="9" name="Straight Connector 8">
            <a:extLst>
              <a:ext uri="{FF2B5EF4-FFF2-40B4-BE49-F238E27FC236}">
                <a16:creationId xmlns:a16="http://schemas.microsoft.com/office/drawing/2014/main" id="{2FCC56B9-F654-4F38-D162-1B460A428496}"/>
              </a:ext>
            </a:extLst>
          </p:cNvPr>
          <p:cNvCxnSpPr>
            <a:cxnSpLocks/>
          </p:cNvCxnSpPr>
          <p:nvPr/>
        </p:nvCxnSpPr>
        <p:spPr>
          <a:xfrm>
            <a:off x="44918" y="6354619"/>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EA46CC7D-089C-1EBD-DAC9-0CBBDF272E3E}"/>
              </a:ext>
            </a:extLst>
          </p:cNvPr>
          <p:cNvSpPr txBox="1"/>
          <p:nvPr/>
        </p:nvSpPr>
        <p:spPr>
          <a:xfrm>
            <a:off x="455530" y="383675"/>
            <a:ext cx="10917320" cy="769441"/>
          </a:xfrm>
          <a:prstGeom prst="rect">
            <a:avLst/>
          </a:prstGeom>
          <a:noFill/>
        </p:spPr>
        <p:txBody>
          <a:bodyPr wrap="square">
            <a:spAutoFit/>
          </a:bodyPr>
          <a:lstStyle/>
          <a:p>
            <a:r>
              <a:rPr lang="en-GB" sz="4400" b="1">
                <a:solidFill>
                  <a:srgbClr val="307242"/>
                </a:solidFill>
              </a:rPr>
              <a:t>Evaluation methods </a:t>
            </a:r>
          </a:p>
        </p:txBody>
      </p:sp>
      <p:sp>
        <p:nvSpPr>
          <p:cNvPr id="4" name="TextBox 3">
            <a:extLst>
              <a:ext uri="{FF2B5EF4-FFF2-40B4-BE49-F238E27FC236}">
                <a16:creationId xmlns:a16="http://schemas.microsoft.com/office/drawing/2014/main" id="{9C109C09-2EA8-FF36-27C7-98D903286542}"/>
              </a:ext>
            </a:extLst>
          </p:cNvPr>
          <p:cNvSpPr txBox="1"/>
          <p:nvPr/>
        </p:nvSpPr>
        <p:spPr>
          <a:xfrm>
            <a:off x="455530" y="1255663"/>
            <a:ext cx="10315575" cy="1754326"/>
          </a:xfrm>
          <a:prstGeom prst="rect">
            <a:avLst/>
          </a:prstGeom>
          <a:noFill/>
        </p:spPr>
        <p:txBody>
          <a:bodyPr wrap="square">
            <a:spAutoFit/>
          </a:bodyPr>
          <a:lstStyle/>
          <a:p>
            <a:r>
              <a:rPr lang="en-GB">
                <a:solidFill>
                  <a:srgbClr val="6F9A78"/>
                </a:solidFill>
              </a:rPr>
              <a:t>The evaluation was conducted in 2021-2023 by researchers from the Universities of Sheffield, Sheffield Hallam, Exeter and Plymouth. Mixed-methods, realist-informed evaluation methodology was used to assess processes and outcomes at the national and local levels, and improve understanding of what works, for whom, in what circumstances and why. The project consisted of seven interlinked work packages (WPs)</a:t>
            </a:r>
          </a:p>
          <a:p>
            <a:endParaRPr lang="en-GB"/>
          </a:p>
        </p:txBody>
      </p:sp>
      <p:sp>
        <p:nvSpPr>
          <p:cNvPr id="6" name="TextBox 5">
            <a:extLst>
              <a:ext uri="{FF2B5EF4-FFF2-40B4-BE49-F238E27FC236}">
                <a16:creationId xmlns:a16="http://schemas.microsoft.com/office/drawing/2014/main" id="{31CFF18F-A915-2FB0-D287-E1A162D4CD70}"/>
              </a:ext>
            </a:extLst>
          </p:cNvPr>
          <p:cNvSpPr txBox="1"/>
          <p:nvPr/>
        </p:nvSpPr>
        <p:spPr>
          <a:xfrm>
            <a:off x="455530" y="2866530"/>
            <a:ext cx="7697870" cy="2862322"/>
          </a:xfrm>
          <a:prstGeom prst="rect">
            <a:avLst/>
          </a:prstGeom>
          <a:noFill/>
        </p:spPr>
        <p:txBody>
          <a:bodyPr wrap="square">
            <a:spAutoFit/>
          </a:bodyPr>
          <a:lstStyle/>
          <a:p>
            <a:pPr marL="342900" indent="-342900">
              <a:buFont typeface="+mj-lt"/>
              <a:buAutoNum type="arabicPeriod"/>
            </a:pPr>
            <a:r>
              <a:rPr lang="en-GB">
                <a:solidFill>
                  <a:srgbClr val="FF7034"/>
                </a:solidFill>
              </a:rPr>
              <a:t>WP 1 Scoping: phase to design and develop the evaluation framework. </a:t>
            </a:r>
          </a:p>
          <a:p>
            <a:pPr marL="342900" indent="-342900">
              <a:buFont typeface="+mj-lt"/>
              <a:buAutoNum type="arabicPeriod"/>
            </a:pPr>
            <a:r>
              <a:rPr lang="en-GB">
                <a:solidFill>
                  <a:srgbClr val="FF7034"/>
                </a:solidFill>
              </a:rPr>
              <a:t>WP 2 Evidence synthesis and development of local theories of change. </a:t>
            </a:r>
          </a:p>
          <a:p>
            <a:pPr marL="342900" indent="-342900">
              <a:buFont typeface="+mj-lt"/>
              <a:buAutoNum type="arabicPeriod"/>
            </a:pPr>
            <a:r>
              <a:rPr lang="en-GB">
                <a:solidFill>
                  <a:srgbClr val="FF7034"/>
                </a:solidFill>
              </a:rPr>
              <a:t>WP 3 A mixed methods in-depth evaluation of the 7 Test and Learn sites: </a:t>
            </a:r>
          </a:p>
          <a:p>
            <a:pPr marL="800100" lvl="1" indent="-342900">
              <a:buFont typeface="Arial" panose="020B0604020202020204" pitchFamily="34" charset="0"/>
              <a:buChar char="•"/>
            </a:pPr>
            <a:r>
              <a:rPr lang="en-GB">
                <a:solidFill>
                  <a:srgbClr val="FF7034"/>
                </a:solidFill>
              </a:rPr>
              <a:t>3A Quantitative data. Surveys and monitoring data. </a:t>
            </a:r>
          </a:p>
          <a:p>
            <a:pPr marL="800100" lvl="1" indent="-342900">
              <a:buFont typeface="Arial" panose="020B0604020202020204" pitchFamily="34" charset="0"/>
              <a:buChar char="•"/>
            </a:pPr>
            <a:r>
              <a:rPr lang="en-GB">
                <a:solidFill>
                  <a:srgbClr val="FF7034"/>
                </a:solidFill>
              </a:rPr>
              <a:t>3B Qualitative data. Observational data, interview data. </a:t>
            </a:r>
          </a:p>
          <a:p>
            <a:pPr marL="342900" indent="-342900">
              <a:buFont typeface="+mj-lt"/>
              <a:buAutoNum type="arabicPeriod"/>
            </a:pPr>
            <a:r>
              <a:rPr lang="en-GB">
                <a:solidFill>
                  <a:srgbClr val="FF7034"/>
                </a:solidFill>
              </a:rPr>
              <a:t>WP 4 Light touch qualitative evaluation of non-test and learn sites. </a:t>
            </a:r>
          </a:p>
          <a:p>
            <a:pPr marL="342900" indent="-342900">
              <a:buFont typeface="+mj-lt"/>
              <a:buAutoNum type="arabicPeriod"/>
            </a:pPr>
            <a:r>
              <a:rPr lang="en-GB">
                <a:solidFill>
                  <a:srgbClr val="FF7034"/>
                </a:solidFill>
              </a:rPr>
              <a:t>WP 5 Qualitative evaluation of National Programme Partnership. Interviews and workshops. </a:t>
            </a:r>
          </a:p>
          <a:p>
            <a:pPr marL="342900" indent="-342900">
              <a:buFont typeface="+mj-lt"/>
              <a:buAutoNum type="arabicPeriod"/>
            </a:pPr>
            <a:r>
              <a:rPr lang="en-GB">
                <a:solidFill>
                  <a:srgbClr val="FF7034"/>
                </a:solidFill>
              </a:rPr>
              <a:t>WP 6 Value for money assessment. </a:t>
            </a:r>
          </a:p>
          <a:p>
            <a:pPr marL="342900" indent="-342900">
              <a:buFont typeface="+mj-lt"/>
              <a:buAutoNum type="arabicPeriod"/>
            </a:pPr>
            <a:r>
              <a:rPr lang="en-GB">
                <a:solidFill>
                  <a:srgbClr val="FF7034"/>
                </a:solidFill>
              </a:rPr>
              <a:t>WP 7 Integration of work packages and dissemination. Synthesis of WP 1-</a:t>
            </a:r>
          </a:p>
        </p:txBody>
      </p:sp>
      <p:pic>
        <p:nvPicPr>
          <p:cNvPr id="10" name="Picture 9" descr="A person with a backpack and walking sticks&#10;&#10;Description automatically generated">
            <a:extLst>
              <a:ext uri="{FF2B5EF4-FFF2-40B4-BE49-F238E27FC236}">
                <a16:creationId xmlns:a16="http://schemas.microsoft.com/office/drawing/2014/main" id="{2DC487D4-1329-7838-4287-B2AE9ADA09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540530" y="3289382"/>
            <a:ext cx="3364361" cy="2862322"/>
          </a:xfrm>
          <a:prstGeom prst="rect">
            <a:avLst/>
          </a:prstGeom>
        </p:spPr>
      </p:pic>
      <p:pic>
        <p:nvPicPr>
          <p:cNvPr id="12" name="Picture 11" descr="A yellow bird with orange wings&#10;&#10;Description automatically generated">
            <a:extLst>
              <a:ext uri="{FF2B5EF4-FFF2-40B4-BE49-F238E27FC236}">
                <a16:creationId xmlns:a16="http://schemas.microsoft.com/office/drawing/2014/main" id="{6E276A12-F186-4C47-5434-192B0EDFAF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31750" y="389137"/>
            <a:ext cx="899097" cy="717088"/>
          </a:xfrm>
          <a:prstGeom prst="rect">
            <a:avLst/>
          </a:prstGeom>
        </p:spPr>
      </p:pic>
      <p:sp>
        <p:nvSpPr>
          <p:cNvPr id="3" name="TextBox 2">
            <a:extLst>
              <a:ext uri="{FF2B5EF4-FFF2-40B4-BE49-F238E27FC236}">
                <a16:creationId xmlns:a16="http://schemas.microsoft.com/office/drawing/2014/main" id="{3B3E6F77-59FC-4A17-658F-94CCBECEE0E4}"/>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34327331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cartoon of a person carrying a map&#10;&#10;Description automatically generated">
            <a:extLst>
              <a:ext uri="{FF2B5EF4-FFF2-40B4-BE49-F238E27FC236}">
                <a16:creationId xmlns:a16="http://schemas.microsoft.com/office/drawing/2014/main" id="{6A5D7356-6526-9044-6C9D-35BA296818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5303" y="2990081"/>
            <a:ext cx="2239745" cy="3248025"/>
          </a:xfrm>
          <a:prstGeom prst="rect">
            <a:avLst/>
          </a:prstGeom>
        </p:spPr>
      </p:pic>
      <p:pic>
        <p:nvPicPr>
          <p:cNvPr id="7" name="Picture 6" descr="A graphic of a diagram&#10;&#10;Description automatically generated with medium confidence">
            <a:extLst>
              <a:ext uri="{FF2B5EF4-FFF2-40B4-BE49-F238E27FC236}">
                <a16:creationId xmlns:a16="http://schemas.microsoft.com/office/drawing/2014/main" id="{9C299166-DD06-27A9-5B7A-FDCD725D29EE}"/>
              </a:ext>
            </a:extLst>
          </p:cNvPr>
          <p:cNvPicPr>
            <a:picLocks noChangeAspect="1"/>
          </p:cNvPicPr>
          <p:nvPr/>
        </p:nvPicPr>
        <p:blipFill rotWithShape="1">
          <a:blip r:embed="rId3">
            <a:extLst>
              <a:ext uri="{28A0092B-C50C-407E-A947-70E740481C1C}">
                <a14:useLocalDpi xmlns:a14="http://schemas.microsoft.com/office/drawing/2010/main" val="0"/>
              </a:ext>
            </a:extLst>
          </a:blip>
          <a:srcRect l="2418" t="93148" r="1022"/>
          <a:stretch/>
        </p:blipFill>
        <p:spPr>
          <a:xfrm>
            <a:off x="44918" y="6354619"/>
            <a:ext cx="12147082" cy="484909"/>
          </a:xfrm>
          <a:prstGeom prst="rect">
            <a:avLst/>
          </a:prstGeom>
        </p:spPr>
      </p:pic>
      <p:cxnSp>
        <p:nvCxnSpPr>
          <p:cNvPr id="9" name="Straight Connector 8">
            <a:extLst>
              <a:ext uri="{FF2B5EF4-FFF2-40B4-BE49-F238E27FC236}">
                <a16:creationId xmlns:a16="http://schemas.microsoft.com/office/drawing/2014/main" id="{2FCC56B9-F654-4F38-D162-1B460A428496}"/>
              </a:ext>
            </a:extLst>
          </p:cNvPr>
          <p:cNvCxnSpPr>
            <a:cxnSpLocks/>
          </p:cNvCxnSpPr>
          <p:nvPr/>
        </p:nvCxnSpPr>
        <p:spPr>
          <a:xfrm>
            <a:off x="44918" y="6354619"/>
            <a:ext cx="12082427" cy="0"/>
          </a:xfrm>
          <a:prstGeom prst="line">
            <a:avLst/>
          </a:prstGeom>
          <a:ln>
            <a:solidFill>
              <a:srgbClr val="FF7034"/>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38C08D5A-E325-1E85-1E06-9ED121F885D9}"/>
              </a:ext>
            </a:extLst>
          </p:cNvPr>
          <p:cNvSpPr txBox="1"/>
          <p:nvPr/>
        </p:nvSpPr>
        <p:spPr>
          <a:xfrm>
            <a:off x="455530" y="4307904"/>
            <a:ext cx="9544050" cy="1938992"/>
          </a:xfrm>
          <a:prstGeom prst="rect">
            <a:avLst/>
          </a:prstGeom>
          <a:noFill/>
        </p:spPr>
        <p:txBody>
          <a:bodyPr wrap="square">
            <a:spAutoFit/>
          </a:bodyPr>
          <a:lstStyle/>
          <a:p>
            <a:r>
              <a:rPr lang="en-GB" sz="2000">
                <a:solidFill>
                  <a:srgbClr val="6F9A78"/>
                </a:solidFill>
              </a:rPr>
              <a:t>The accompanying briefing document, summary, full final report, and appendices, are published by Defra (Defra Project Code BE0191) and are available from the Department’s Science and Research Projects Database at </a:t>
            </a:r>
            <a:r>
              <a:rPr lang="en-GB" sz="2000">
                <a:solidFill>
                  <a:srgbClr val="6F9A78"/>
                </a:solidFill>
                <a:hlinkClick r:id="rId4"/>
              </a:rPr>
              <a:t>https://randd.defra.gov.uk</a:t>
            </a:r>
            <a:r>
              <a:rPr lang="en-GB" sz="2000">
                <a:solidFill>
                  <a:srgbClr val="6F9A78"/>
                </a:solidFill>
              </a:rPr>
              <a:t>. Whilst the research was commissioned by Defra, the views expressed reflect the evaluation findings and the authors’ interpretation; they do not necessarily reflect Defra policy.</a:t>
            </a:r>
          </a:p>
        </p:txBody>
      </p:sp>
      <p:sp>
        <p:nvSpPr>
          <p:cNvPr id="5" name="TextBox 4">
            <a:extLst>
              <a:ext uri="{FF2B5EF4-FFF2-40B4-BE49-F238E27FC236}">
                <a16:creationId xmlns:a16="http://schemas.microsoft.com/office/drawing/2014/main" id="{540EED1E-59A6-A47C-EFEE-662A4B665B76}"/>
              </a:ext>
            </a:extLst>
          </p:cNvPr>
          <p:cNvSpPr txBox="1"/>
          <p:nvPr/>
        </p:nvSpPr>
        <p:spPr>
          <a:xfrm>
            <a:off x="455530" y="2522696"/>
            <a:ext cx="9793370" cy="1631216"/>
          </a:xfrm>
          <a:prstGeom prst="rect">
            <a:avLst/>
          </a:prstGeom>
          <a:noFill/>
        </p:spPr>
        <p:txBody>
          <a:bodyPr wrap="square">
            <a:spAutoFit/>
          </a:bodyPr>
          <a:lstStyle/>
          <a:p>
            <a:r>
              <a:rPr lang="en-GB" sz="2000">
                <a:solidFill>
                  <a:srgbClr val="6F9A78"/>
                </a:solidFill>
              </a:rPr>
              <a:t>Suggested citation: </a:t>
            </a:r>
            <a:r>
              <a:rPr lang="en-GB" sz="2000">
                <a:solidFill>
                  <a:srgbClr val="FF7034"/>
                </a:solidFill>
              </a:rPr>
              <a:t>Haywood, A., Dayson, C., Garside, R ., Foster, A ., Lovell, R ., Husk, K ., Holding, E ., Thompson, J ., Shearn, K ., Hunt, H.A ., Dobson, J ., Harris, C ., Jacques, R ., </a:t>
            </a:r>
            <a:r>
              <a:rPr lang="en-GB" sz="2000" err="1">
                <a:solidFill>
                  <a:srgbClr val="FF7034"/>
                </a:solidFill>
              </a:rPr>
              <a:t>Witherley</a:t>
            </a:r>
            <a:r>
              <a:rPr lang="en-GB" sz="2000">
                <a:solidFill>
                  <a:srgbClr val="FF7034"/>
                </a:solidFill>
              </a:rPr>
              <a:t>, D ., Northall, P ., Baumann, M ., Wilson, I . </a:t>
            </a:r>
            <a:r>
              <a:rPr lang="en-GB" sz="2000" i="1">
                <a:solidFill>
                  <a:srgbClr val="FF7034"/>
                </a:solidFill>
              </a:rPr>
              <a:t>National Evaluation of the Preventing and Tackling Mental Ill Health through Green Social Prescribing Project</a:t>
            </a:r>
            <a:r>
              <a:rPr lang="en-GB" sz="2000">
                <a:solidFill>
                  <a:srgbClr val="FF7034"/>
                </a:solidFill>
              </a:rPr>
              <a:t>. January 2024. Department for Environment, Food and Rural Affairs (London).</a:t>
            </a:r>
          </a:p>
        </p:txBody>
      </p:sp>
      <p:sp>
        <p:nvSpPr>
          <p:cNvPr id="6" name="TextBox 5">
            <a:extLst>
              <a:ext uri="{FF2B5EF4-FFF2-40B4-BE49-F238E27FC236}">
                <a16:creationId xmlns:a16="http://schemas.microsoft.com/office/drawing/2014/main" id="{727986A8-0322-FD7B-AE7D-7CF5208F2B40}"/>
              </a:ext>
            </a:extLst>
          </p:cNvPr>
          <p:cNvSpPr txBox="1"/>
          <p:nvPr/>
        </p:nvSpPr>
        <p:spPr>
          <a:xfrm>
            <a:off x="455530" y="383675"/>
            <a:ext cx="10917320" cy="1938992"/>
          </a:xfrm>
          <a:prstGeom prst="rect">
            <a:avLst/>
          </a:prstGeom>
          <a:noFill/>
        </p:spPr>
        <p:txBody>
          <a:bodyPr wrap="square">
            <a:spAutoFit/>
          </a:bodyPr>
          <a:lstStyle/>
          <a:p>
            <a:r>
              <a:rPr lang="en-GB" sz="4000" b="1">
                <a:solidFill>
                  <a:srgbClr val="307242"/>
                </a:solidFill>
              </a:rPr>
              <a:t>National Evaluation of the Preventing and Tackling Mental Ill Health through Green Social Prescribing Project</a:t>
            </a:r>
          </a:p>
        </p:txBody>
      </p:sp>
      <p:pic>
        <p:nvPicPr>
          <p:cNvPr id="11" name="Picture 10" descr="A qr code on a white background&#10;&#10;Description automatically generated">
            <a:hlinkClick r:id="rId5"/>
            <a:extLst>
              <a:ext uri="{FF2B5EF4-FFF2-40B4-BE49-F238E27FC236}">
                <a16:creationId xmlns:a16="http://schemas.microsoft.com/office/drawing/2014/main" id="{19272C03-415F-8E70-6304-6E1BA4F856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48900" y="503380"/>
            <a:ext cx="1636063" cy="1613880"/>
          </a:xfrm>
          <a:prstGeom prst="rect">
            <a:avLst/>
          </a:prstGeom>
        </p:spPr>
      </p:pic>
      <p:sp>
        <p:nvSpPr>
          <p:cNvPr id="4" name="TextBox 3">
            <a:extLst>
              <a:ext uri="{FF2B5EF4-FFF2-40B4-BE49-F238E27FC236}">
                <a16:creationId xmlns:a16="http://schemas.microsoft.com/office/drawing/2014/main" id="{20B985F3-F8CE-80CB-0B88-BA48BA3627A6}"/>
              </a:ext>
            </a:extLst>
          </p:cNvPr>
          <p:cNvSpPr txBox="1"/>
          <p:nvPr/>
        </p:nvSpPr>
        <p:spPr>
          <a:xfrm>
            <a:off x="0" y="95304"/>
            <a:ext cx="12192000" cy="276999"/>
          </a:xfrm>
          <a:prstGeom prst="rect">
            <a:avLst/>
          </a:prstGeom>
          <a:noFill/>
        </p:spPr>
        <p:txBody>
          <a:bodyPr wrap="square">
            <a:spAutoFit/>
          </a:bodyPr>
          <a:lstStyle/>
          <a:p>
            <a:pPr algn="ct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Haywood, A. et al. </a:t>
            </a:r>
            <a:r>
              <a:rPr lang="en-GB" sz="1200" i="1">
                <a:solidFill>
                  <a:srgbClr val="307242"/>
                </a:solidFill>
                <a:effectLst/>
                <a:latin typeface="Aptos" panose="020B0004020202020204" pitchFamily="34" charset="0"/>
                <a:ea typeface="Aptos" panose="020B0004020202020204" pitchFamily="34" charset="0"/>
                <a:cs typeface="Aptos" panose="020B0004020202020204" pitchFamily="34" charset="0"/>
              </a:rPr>
              <a:t>National Evaluation of the Preventing and Tackling Mental Ill Health through Green Social Prescribing Project</a:t>
            </a:r>
            <a:r>
              <a:rPr lang="en-GB" sz="1200">
                <a:solidFill>
                  <a:srgbClr val="307242"/>
                </a:solidFill>
                <a:effectLst/>
                <a:latin typeface="Aptos" panose="020B0004020202020204" pitchFamily="34" charset="0"/>
                <a:ea typeface="Aptos" panose="020B0004020202020204" pitchFamily="34" charset="0"/>
                <a:cs typeface="Aptos" panose="020B0004020202020204" pitchFamily="34" charset="0"/>
              </a:rPr>
              <a:t>. 2024. Defra.</a:t>
            </a:r>
            <a:endParaRPr lang="en-GB" sz="1400">
              <a:solidFill>
                <a:srgbClr val="307242"/>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18689877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226357667C1AE42A553EDE2381FCC4E" ma:contentTypeVersion="14" ma:contentTypeDescription="Create a new document." ma:contentTypeScope="" ma:versionID="e6ff64c6f321d27ee060d7fac10f15ac">
  <xsd:schema xmlns:xsd="http://www.w3.org/2001/XMLSchema" xmlns:xs="http://www.w3.org/2001/XMLSchema" xmlns:p="http://schemas.microsoft.com/office/2006/metadata/properties" xmlns:ns2="25a3dbc4-1fc7-4ef0-ae2a-e61f16351ede" xmlns:ns3="21f2f788-7c9b-4176-b1d7-d0b7a007f64b" targetNamespace="http://schemas.microsoft.com/office/2006/metadata/properties" ma:root="true" ma:fieldsID="3e1feaa2f960b8530ddc704fe579cd79" ns2:_="" ns3:_="">
    <xsd:import namespace="25a3dbc4-1fc7-4ef0-ae2a-e61f16351ede"/>
    <xsd:import namespace="21f2f788-7c9b-4176-b1d7-d0b7a007f64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Comme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a3dbc4-1fc7-4ef0-ae2a-e61f16351e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103e67f-0598-4a90-8a4a-cec34b03bfa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Comments" ma:index="21" nillable="true" ma:displayName="Comments" ma:format="Dropdown" ma:internalName="Comment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1f2f788-7c9b-4176-b1d7-d0b7a007f64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badefb5-829c-4034-a690-e04d1617eb93}" ma:internalName="TaxCatchAll" ma:showField="CatchAllData" ma:web="21f2f788-7c9b-4176-b1d7-d0b7a007f64b">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70FF180-8F6F-4463-8634-42ACDD773662}">
  <ds:schemaRefs>
    <ds:schemaRef ds:uri="21f2f788-7c9b-4176-b1d7-d0b7a007f64b"/>
    <ds:schemaRef ds:uri="25a3dbc4-1fc7-4ef0-ae2a-e61f16351ed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BB29E00-D3DC-41E4-BDBB-3E97AAC3AC65}">
  <ds:schemaRefs>
    <ds:schemaRef ds:uri="http://schemas.microsoft.com/sharepoint/v3/contenttype/forms"/>
  </ds:schemaRefs>
</ds:datastoreItem>
</file>

<file path=docMetadata/LabelInfo.xml><?xml version="1.0" encoding="utf-8"?>
<clbl:labelList xmlns:clbl="http://schemas.microsoft.com/office/2020/mipLabelMetadata">
  <clbl:label id="{912a5d77-fb98-4eee-af32-1334d8f04a53}" enabled="0" method="" siteId="{912a5d77-fb98-4eee-af32-1334d8f04a53}" removed="1"/>
</clbl:labelList>
</file>

<file path=docProps/app.xml><?xml version="1.0" encoding="utf-8"?>
<Properties xmlns="http://schemas.openxmlformats.org/officeDocument/2006/extended-properties" xmlns:vt="http://schemas.openxmlformats.org/officeDocument/2006/docPropsVTypes">
  <TotalTime>0</TotalTime>
  <Words>4057</Words>
  <Application>Microsoft Office PowerPoint</Application>
  <PresentationFormat>Widescreen</PresentationFormat>
  <Paragraphs>199</Paragraphs>
  <Slides>29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Aptos</vt:lpstr>
      <vt:lpstr>Aptos Display</vt:lpstr>
      <vt:lpstr>Arial</vt:lpstr>
      <vt:lpstr>Office Theme</vt:lpstr>
      <vt:lpstr>PowerPoint Presentation</vt:lpstr>
      <vt:lpstr>This slide deck describes the results of the National Evaluation of the Preventing and Tackling Mental Ill Health through Green Social Prescribing Project   Contents: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Exeter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Lovell, Rebecca</dc:creator>
  <cp:lastModifiedBy>Hunt, Harriet</cp:lastModifiedBy>
  <cp:revision>1</cp:revision>
  <dcterms:created xsi:type="dcterms:W3CDTF">2024-10-07T15:41:04Z</dcterms:created>
  <dcterms:modified xsi:type="dcterms:W3CDTF">2024-10-28T15:30:46Z</dcterms:modified>
</cp:coreProperties>
</file>