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57" r:id="rId4"/>
    <p:sldId id="258" r:id="rId5"/>
    <p:sldId id="261" r:id="rId6"/>
    <p:sldId id="262" r:id="rId7"/>
    <p:sldId id="259" r:id="rId8"/>
    <p:sldId id="25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90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6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4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88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94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74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29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2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8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3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31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3CF36-75F9-41D2-A4AF-40E86D81908D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042D6-59B8-4A7B-9065-C0A744E44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9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839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Supplementary material: </a:t>
            </a:r>
            <a:r>
              <a:rPr lang="en-GB" b="1" i="1" dirty="0" smtClean="0"/>
              <a:t>Participation in environmental enhancement and conservation activities for health and well-being in adults</a:t>
            </a:r>
            <a:endParaRPr lang="en-GB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18151"/>
            <a:ext cx="10515600" cy="335881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From</a:t>
            </a:r>
            <a:r>
              <a:rPr lang="en-GB" b="1" dirty="0" smtClean="0"/>
              <a:t>: </a:t>
            </a:r>
            <a:r>
              <a:rPr lang="en-GB" i="1" dirty="0" smtClean="0"/>
              <a:t>Participation in environmental enhancement and conservation activities for health and well-being in adults</a:t>
            </a:r>
            <a:r>
              <a:rPr lang="en-GB" dirty="0" smtClean="0"/>
              <a:t>. Husk et al. 2016 Cochrane Database of Systematic Reviews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691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86189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Location of studies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i="1" dirty="0" smtClean="0"/>
              <a:t>From</a:t>
            </a:r>
            <a:r>
              <a:rPr lang="en-GB" sz="2400" b="1" i="1" dirty="0" smtClean="0"/>
              <a:t>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07" y="1825625"/>
            <a:ext cx="7259986" cy="4351338"/>
          </a:xfrm>
        </p:spPr>
      </p:pic>
    </p:spTree>
    <p:extLst>
      <p:ext uri="{BB962C8B-B14F-4D97-AF65-F5344CB8AC3E}">
        <p14:creationId xmlns:p14="http://schemas.microsoft.com/office/powerpoint/2010/main" val="351404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9744"/>
            <a:ext cx="10515600" cy="1675449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Participant characteristics </a:t>
            </a:r>
            <a:br>
              <a:rPr lang="en-GB" sz="24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From: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5193"/>
            <a:ext cx="10515600" cy="4291922"/>
          </a:xfrm>
        </p:spPr>
      </p:pic>
    </p:spTree>
    <p:extLst>
      <p:ext uri="{BB962C8B-B14F-4D97-AF65-F5344CB8AC3E}">
        <p14:creationId xmlns:p14="http://schemas.microsoft.com/office/powerpoint/2010/main" val="6401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7846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Quantitative data characteristics</a:t>
            </a:r>
            <a:br>
              <a:rPr lang="en-GB" sz="2400" b="1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From</a:t>
            </a:r>
            <a:r>
              <a:rPr lang="en-GB" sz="2400" b="1" dirty="0" smtClean="0"/>
              <a:t>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6" y="1883681"/>
            <a:ext cx="6170900" cy="4351338"/>
          </a:xfrm>
        </p:spPr>
      </p:pic>
    </p:spTree>
    <p:extLst>
      <p:ext uri="{BB962C8B-B14F-4D97-AF65-F5344CB8AC3E}">
        <p14:creationId xmlns:p14="http://schemas.microsoft.com/office/powerpoint/2010/main" val="208561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8475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Qualitative characteristics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 smtClean="0"/>
              <a:t>From</a:t>
            </a:r>
            <a:r>
              <a:rPr lang="en-GB" sz="2400" b="1" dirty="0" smtClean="0"/>
              <a:t>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40" y="2133600"/>
            <a:ext cx="6186919" cy="4351338"/>
          </a:xfrm>
        </p:spPr>
      </p:pic>
    </p:spTree>
    <p:extLst>
      <p:ext uri="{BB962C8B-B14F-4D97-AF65-F5344CB8AC3E}">
        <p14:creationId xmlns:p14="http://schemas.microsoft.com/office/powerpoint/2010/main" val="195758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39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Sub group analysis – Mental health status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 smtClean="0"/>
              <a:t>From</a:t>
            </a:r>
            <a:r>
              <a:rPr lang="en-GB" sz="2400" b="1" i="1" dirty="0" smtClean="0"/>
              <a:t>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5264"/>
            <a:ext cx="10515600" cy="3132059"/>
          </a:xfrm>
        </p:spPr>
      </p:pic>
    </p:spTree>
    <p:extLst>
      <p:ext uri="{BB962C8B-B14F-4D97-AF65-F5344CB8AC3E}">
        <p14:creationId xmlns:p14="http://schemas.microsoft.com/office/powerpoint/2010/main" val="351100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6883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Sub group analysis – referral status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b="1" i="1" dirty="0" smtClean="0"/>
              <a:t>From: </a:t>
            </a:r>
            <a:r>
              <a:rPr lang="en-GB" sz="2400" i="1" dirty="0" smtClean="0"/>
              <a:t>Participation in environmental enhancement and conservation activities for health and well-being in adults</a:t>
            </a:r>
            <a:r>
              <a:rPr lang="en-GB" sz="2400" dirty="0" smtClean="0"/>
              <a:t>. Husk et al. 2016 Cochrane Database of Systematic Reviews</a:t>
            </a:r>
            <a:br>
              <a:rPr lang="en-GB" sz="2400" dirty="0" smtClean="0"/>
            </a:b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82008"/>
            <a:ext cx="10515600" cy="4335257"/>
          </a:xfrm>
        </p:spPr>
      </p:pic>
    </p:spTree>
    <p:extLst>
      <p:ext uri="{BB962C8B-B14F-4D97-AF65-F5344CB8AC3E}">
        <p14:creationId xmlns:p14="http://schemas.microsoft.com/office/powerpoint/2010/main" val="2304385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43" y="0"/>
            <a:ext cx="7417655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14184" y="150297"/>
            <a:ext cx="3838832" cy="3594389"/>
          </a:xfrm>
        </p:spPr>
        <p:txBody>
          <a:bodyPr>
            <a:noAutofit/>
          </a:bodyPr>
          <a:lstStyle/>
          <a:p>
            <a:pPr algn="l"/>
            <a:r>
              <a:rPr lang="en-GB" sz="2400" b="1" dirty="0" smtClean="0"/>
              <a:t>Interim conceptual framework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From: Participation in environmental enhancement and conservation activities for health and well-being in adults. Husk et al. 2016 Cochrane Database of Systematic Reviews</a:t>
            </a:r>
            <a:br>
              <a:rPr lang="en-GB" sz="2400" dirty="0" smtClean="0"/>
            </a:br>
            <a:r>
              <a:rPr lang="en-GB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29625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Supplementary material: Participation in environmental enhancement and conservation activities for health and well-being in adults</vt:lpstr>
      <vt:lpstr>Location of studies  From: Participation in environmental enhancement and conservation activities for health and well-being in adults. Husk et al. 2016 Cochrane Database of Systematic Reviews  </vt:lpstr>
      <vt:lpstr>Participant characteristics   From: Participation in environmental enhancement and conservation activities for health and well-being in adults. Husk et al. 2016 Cochrane Database of Systematic Reviews </vt:lpstr>
      <vt:lpstr>Quantitative data characteristics  From: Participation in environmental enhancement and conservation activities for health and well-being in adults. Husk et al. 2016 Cochrane Database of Systematic Reviews </vt:lpstr>
      <vt:lpstr>Qualitative characteristics  From: Participation in environmental enhancement and conservation activities for health and well-being in adults. Husk et al. 2016 Cochrane Database of Systematic Reviews  </vt:lpstr>
      <vt:lpstr>Sub group analysis – Mental health status  From: Participation in environmental enhancement and conservation activities for health and well-being in adults. Husk et al. 2016 Cochrane Database of Systematic Reviews  </vt:lpstr>
      <vt:lpstr>Sub group analysis – referral status  From: Participation in environmental enhancement and conservation activities for health and well-being in adults. Husk et al. 2016 Cochrane Database of Systematic Reviews  </vt:lpstr>
      <vt:lpstr>Interim conceptual framework  From: Participation in environmental enhancement and conservation activities for health and well-being in adults. Husk et al. 2016 Cochrane Database of Systematic Reviews  </vt:lpstr>
    </vt:vector>
  </TitlesOfParts>
  <Company>University of Exeter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material: Participation in environmental enhancement and conservation activities for health and well-being in adults</dc:title>
  <dc:creator>Lovell, Rebecca</dc:creator>
  <cp:lastModifiedBy>Lovell, Rebecca</cp:lastModifiedBy>
  <cp:revision>2</cp:revision>
  <dcterms:created xsi:type="dcterms:W3CDTF">2016-05-17T07:26:07Z</dcterms:created>
  <dcterms:modified xsi:type="dcterms:W3CDTF">2016-05-19T07:11:01Z</dcterms:modified>
</cp:coreProperties>
</file>